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58" r:id="rId3"/>
    <p:sldId id="416" r:id="rId4"/>
    <p:sldId id="316" r:id="rId5"/>
    <p:sldId id="352" r:id="rId6"/>
    <p:sldId id="353" r:id="rId7"/>
    <p:sldId id="278" r:id="rId8"/>
    <p:sldId id="322" r:id="rId9"/>
    <p:sldId id="276" r:id="rId10"/>
    <p:sldId id="418" r:id="rId11"/>
    <p:sldId id="257" r:id="rId12"/>
    <p:sldId id="417" r:id="rId13"/>
    <p:sldId id="421" r:id="rId14"/>
    <p:sldId id="422" r:id="rId15"/>
    <p:sldId id="309" r:id="rId16"/>
    <p:sldId id="310" r:id="rId17"/>
    <p:sldId id="311" r:id="rId18"/>
    <p:sldId id="314" r:id="rId19"/>
    <p:sldId id="312" r:id="rId20"/>
    <p:sldId id="31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E3AB1-A114-43B2-A759-9965F1816A14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9FF7B-1ED9-41D4-A8EC-6743E1A8A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17DD-1FF3-BD4D-8265-B310C2CF8F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4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D2BE-DB80-8043-BD6F-CE9EA20DEE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0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6CF0-9716-4488-A202-94DC3A5AE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3FDAD-7306-4767-8621-842590E56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0F761-D35B-4894-86F9-C6890FB1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B259E-76E2-4FB2-92F1-D43C4C7D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C54DD-29EB-4A5C-974E-61AEF8EB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3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88AC-2CE4-4CD4-8CD9-A4EFBEFD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6788D-EDDB-4505-BABB-C307C76B3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98E7B-A0FA-4C69-ACE4-FB0790AE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92CFC-95E2-4858-BA78-61F0A8B3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E9020-C475-4E08-93C6-5F557EF4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B012A-CF2C-456D-B453-9C7298BB4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31464-BB1F-48BD-8EF3-4AE45FF15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92CD-B198-475C-B468-05904E266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797DD-A6CD-4AFA-9623-F5458DB6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41492-4B6D-4DD7-BBB2-933B667B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9D2E3-D8D7-46A3-BF77-EB5F506F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9549F-6A3B-40A9-AE27-C0C8CAC58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713FA-7F73-4997-832E-1AB2B92D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FE3BB-435B-48A3-A17A-8139533B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D2F8-03CC-49F3-B9FE-2BF712DA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4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A2E0-AC7B-4B0A-A840-915AD3CA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C9F9E-8739-47A6-B81B-471E346AD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E8E60-DBC1-42D3-B73C-A8A9EBAA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9B933-85B5-4713-85CF-ADB73AFA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5097B-263F-486C-88B3-AEE396AD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5D63-50D1-4CC5-B178-5FC51ED1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F7648-5912-4F9E-951A-311498728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49793-28D7-4E27-B527-9545B71A3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39AD7-57CF-45FE-9E72-7972A58CA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15751-F15D-4201-993C-EAF5B6EB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C54B0-14AD-40C0-A8EE-EA053775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64EC-63CF-4213-860F-3914EBE4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EB6F8-8D97-4D95-A588-C00F459C0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76092-512F-41C2-8530-41A4CF1CC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1CD4B-5AC0-4EB9-B617-4F03DCE7F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C83D20-4A8C-4820-88C5-8B0A4B8A4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755656-DCE2-464D-8710-7C19BFEE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4384B-185C-4937-AEE6-BCC6A58C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6E351-1FD7-4B15-B447-E848E95E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0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4B23-643F-45F5-A5F2-195ED394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05A04-9AAE-4C1D-BFF1-5F797FA8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5D1E1-6FB6-4808-82A5-32E0FA9B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404B-271A-4780-B16E-36280406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1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B75D28-EDC3-42EF-83DD-E8471260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212D83-CA01-4CE5-B22D-4677A7A0B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05AFD-DDA3-4F74-AE31-FFD71F50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5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FA72-7159-45AA-94C1-828DCA3C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D91A-9F3C-4372-AE99-2F62ADD75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93D4D-E0A0-49C7-B024-C618690C0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E7FDF-86CC-40A0-AAC2-31F94D8D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F5AA5-454E-4102-909A-B74778BC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DB73B-F4AF-4957-AB6C-8FAFE5EB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4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AB0E-2E88-4572-BEAB-E3A3532B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493CA-9EA7-4B63-87D2-9B5E8D9DE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570C-B454-4FEB-A3E2-2763671BC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71E37-79E3-4BD1-A1FC-7C511647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12479-ED2A-4DCE-AA40-4EB78C8A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D640A-F8D6-48CE-A6AA-841881A4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8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E2C35-93AE-4A5E-888B-DD9FA5B0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2B5AE-1359-4EA0-B2A7-919287DFE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8611-A4A3-4E8B-A8C6-6D8A24799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B5C01-7746-4145-9792-AE418AF317C0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1118-6CA0-4534-95A3-6E64EBB71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5176-BC77-46BF-8558-3428F721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1CA97-1844-4F4D-B373-7E9F1710C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4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35.emf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213.png"/><Relationship Id="rId17" Type="http://schemas.openxmlformats.org/officeDocument/2006/relationships/image" Target="../media/image198.png"/><Relationship Id="rId2" Type="http://schemas.openxmlformats.org/officeDocument/2006/relationships/image" Target="../media/image184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71.png"/><Relationship Id="rId10" Type="http://schemas.openxmlformats.org/officeDocument/2006/relationships/image" Target="../media/image212.png"/><Relationship Id="rId19" Type="http://schemas.openxmlformats.org/officeDocument/2006/relationships/image" Target="../media/image36.emf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2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12.png"/><Relationship Id="rId21" Type="http://schemas.openxmlformats.org/officeDocument/2006/relationships/image" Target="../media/image38.emf"/><Relationship Id="rId7" Type="http://schemas.openxmlformats.org/officeDocument/2006/relationships/image" Target="../media/image214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191.png"/><Relationship Id="rId16" Type="http://schemas.openxmlformats.org/officeDocument/2006/relationships/image" Target="../media/image232.png"/><Relationship Id="rId20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36.emf"/><Relationship Id="rId5" Type="http://schemas.openxmlformats.org/officeDocument/2006/relationships/image" Target="../media/image213.png"/><Relationship Id="rId15" Type="http://schemas.openxmlformats.org/officeDocument/2006/relationships/image" Target="../media/image231.png"/><Relationship Id="rId10" Type="http://schemas.openxmlformats.org/officeDocument/2006/relationships/image" Target="../media/image35.emf"/><Relationship Id="rId19" Type="http://schemas.openxmlformats.org/officeDocument/2006/relationships/image" Target="../media/image235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12.png"/><Relationship Id="rId21" Type="http://schemas.openxmlformats.org/officeDocument/2006/relationships/image" Target="../media/image38.emf"/><Relationship Id="rId7" Type="http://schemas.openxmlformats.org/officeDocument/2006/relationships/image" Target="../media/image214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191.png"/><Relationship Id="rId16" Type="http://schemas.openxmlformats.org/officeDocument/2006/relationships/image" Target="../media/image232.png"/><Relationship Id="rId20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36.emf"/><Relationship Id="rId5" Type="http://schemas.openxmlformats.org/officeDocument/2006/relationships/image" Target="../media/image213.png"/><Relationship Id="rId15" Type="http://schemas.openxmlformats.org/officeDocument/2006/relationships/image" Target="../media/image231.png"/><Relationship Id="rId10" Type="http://schemas.openxmlformats.org/officeDocument/2006/relationships/image" Target="../media/image35.emf"/><Relationship Id="rId19" Type="http://schemas.openxmlformats.org/officeDocument/2006/relationships/image" Target="../media/image235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230.png"/><Relationship Id="rId2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12.png"/><Relationship Id="rId21" Type="http://schemas.openxmlformats.org/officeDocument/2006/relationships/image" Target="../media/image41.emf"/><Relationship Id="rId7" Type="http://schemas.openxmlformats.org/officeDocument/2006/relationships/image" Target="../media/image214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191.png"/><Relationship Id="rId16" Type="http://schemas.openxmlformats.org/officeDocument/2006/relationships/image" Target="../media/image232.png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36.emf"/><Relationship Id="rId5" Type="http://schemas.openxmlformats.org/officeDocument/2006/relationships/image" Target="../media/image213.png"/><Relationship Id="rId15" Type="http://schemas.openxmlformats.org/officeDocument/2006/relationships/image" Target="../media/image231.png"/><Relationship Id="rId10" Type="http://schemas.openxmlformats.org/officeDocument/2006/relationships/image" Target="../media/image35.emf"/><Relationship Id="rId19" Type="http://schemas.openxmlformats.org/officeDocument/2006/relationships/image" Target="../media/image235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12.png"/><Relationship Id="rId21" Type="http://schemas.openxmlformats.org/officeDocument/2006/relationships/image" Target="../media/image41.emf"/><Relationship Id="rId7" Type="http://schemas.openxmlformats.org/officeDocument/2006/relationships/image" Target="../media/image214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191.png"/><Relationship Id="rId16" Type="http://schemas.openxmlformats.org/officeDocument/2006/relationships/image" Target="../media/image232.png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36.emf"/><Relationship Id="rId5" Type="http://schemas.openxmlformats.org/officeDocument/2006/relationships/image" Target="../media/image213.png"/><Relationship Id="rId15" Type="http://schemas.openxmlformats.org/officeDocument/2006/relationships/image" Target="../media/image231.png"/><Relationship Id="rId23" Type="http://schemas.openxmlformats.org/officeDocument/2006/relationships/image" Target="../media/image42.emf"/><Relationship Id="rId10" Type="http://schemas.openxmlformats.org/officeDocument/2006/relationships/image" Target="../media/image35.emf"/><Relationship Id="rId19" Type="http://schemas.openxmlformats.org/officeDocument/2006/relationships/image" Target="../media/image235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230.png"/><Relationship Id="rId22" Type="http://schemas.openxmlformats.org/officeDocument/2006/relationships/image" Target="../media/image2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12.png"/><Relationship Id="rId21" Type="http://schemas.openxmlformats.org/officeDocument/2006/relationships/image" Target="../media/image41.emf"/><Relationship Id="rId7" Type="http://schemas.openxmlformats.org/officeDocument/2006/relationships/image" Target="../media/image214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5" Type="http://schemas.openxmlformats.org/officeDocument/2006/relationships/image" Target="../media/image43.emf"/><Relationship Id="rId2" Type="http://schemas.openxmlformats.org/officeDocument/2006/relationships/image" Target="../media/image191.png"/><Relationship Id="rId16" Type="http://schemas.openxmlformats.org/officeDocument/2006/relationships/image" Target="../media/image232.png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11" Type="http://schemas.openxmlformats.org/officeDocument/2006/relationships/image" Target="../media/image36.emf"/><Relationship Id="rId24" Type="http://schemas.openxmlformats.org/officeDocument/2006/relationships/image" Target="../media/image243.png"/><Relationship Id="rId5" Type="http://schemas.openxmlformats.org/officeDocument/2006/relationships/image" Target="../media/image213.png"/><Relationship Id="rId15" Type="http://schemas.openxmlformats.org/officeDocument/2006/relationships/image" Target="../media/image231.png"/><Relationship Id="rId23" Type="http://schemas.openxmlformats.org/officeDocument/2006/relationships/image" Target="../media/image42.emf"/><Relationship Id="rId10" Type="http://schemas.openxmlformats.org/officeDocument/2006/relationships/image" Target="../media/image35.emf"/><Relationship Id="rId19" Type="http://schemas.openxmlformats.org/officeDocument/2006/relationships/image" Target="../media/image235.png"/><Relationship Id="rId4" Type="http://schemas.openxmlformats.org/officeDocument/2006/relationships/image" Target="../media/image193.png"/><Relationship Id="rId9" Type="http://schemas.openxmlformats.org/officeDocument/2006/relationships/image" Target="../media/image215.png"/><Relationship Id="rId14" Type="http://schemas.openxmlformats.org/officeDocument/2006/relationships/image" Target="../media/image230.png"/><Relationship Id="rId22" Type="http://schemas.openxmlformats.org/officeDocument/2006/relationships/image" Target="../media/image2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12C5E87-CB8A-4EB6-9DF9-90164F54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83755" y="404258"/>
            <a:ext cx="7775429" cy="6051730"/>
          </a:xfrm>
          <a:custGeom>
            <a:avLst/>
            <a:gdLst>
              <a:gd name="connsiteX0" fmla="*/ 6757888 w 7775429"/>
              <a:gd name="connsiteY0" fmla="*/ 3123835 h 6051730"/>
              <a:gd name="connsiteX1" fmla="*/ 5223007 w 7775429"/>
              <a:gd name="connsiteY1" fmla="*/ 3123835 h 6051730"/>
              <a:gd name="connsiteX2" fmla="*/ 5003739 w 7775429"/>
              <a:gd name="connsiteY2" fmla="*/ 3001951 h 6051730"/>
              <a:gd name="connsiteX3" fmla="*/ 4236300 w 7775429"/>
              <a:gd name="connsiteY3" fmla="*/ 1688315 h 6051730"/>
              <a:gd name="connsiteX4" fmla="*/ 4236300 w 7775429"/>
              <a:gd name="connsiteY4" fmla="*/ 1435519 h 6051730"/>
              <a:gd name="connsiteX5" fmla="*/ 5003739 w 7775429"/>
              <a:gd name="connsiteY5" fmla="*/ 121884 h 6051730"/>
              <a:gd name="connsiteX6" fmla="*/ 5223007 w 7775429"/>
              <a:gd name="connsiteY6" fmla="*/ 0 h 6051730"/>
              <a:gd name="connsiteX7" fmla="*/ 6757888 w 7775429"/>
              <a:gd name="connsiteY7" fmla="*/ 0 h 6051730"/>
              <a:gd name="connsiteX8" fmla="*/ 6977155 w 7775429"/>
              <a:gd name="connsiteY8" fmla="*/ 121884 h 6051730"/>
              <a:gd name="connsiteX9" fmla="*/ 7744595 w 7775429"/>
              <a:gd name="connsiteY9" fmla="*/ 1435519 h 6051730"/>
              <a:gd name="connsiteX10" fmla="*/ 7744595 w 7775429"/>
              <a:gd name="connsiteY10" fmla="*/ 1688315 h 6051730"/>
              <a:gd name="connsiteX11" fmla="*/ 6977155 w 7775429"/>
              <a:gd name="connsiteY11" fmla="*/ 3001951 h 6051730"/>
              <a:gd name="connsiteX12" fmla="*/ 6757888 w 7775429"/>
              <a:gd name="connsiteY12" fmla="*/ 3123835 h 6051730"/>
              <a:gd name="connsiteX13" fmla="*/ 3556238 w 7775429"/>
              <a:gd name="connsiteY13" fmla="*/ 5503115 h 6051730"/>
              <a:gd name="connsiteX14" fmla="*/ 3291436 w 7775429"/>
              <a:gd name="connsiteY14" fmla="*/ 5503115 h 6051730"/>
              <a:gd name="connsiteX15" fmla="*/ 3260544 w 7775429"/>
              <a:gd name="connsiteY15" fmla="*/ 5503115 h 6051730"/>
              <a:gd name="connsiteX16" fmla="*/ 3231067 w 7775429"/>
              <a:gd name="connsiteY16" fmla="*/ 5452355 h 6051730"/>
              <a:gd name="connsiteX17" fmla="*/ 3086688 w 7775429"/>
              <a:gd name="connsiteY17" fmla="*/ 5203722 h 6051730"/>
              <a:gd name="connsiteX18" fmla="*/ 3086688 w 7775429"/>
              <a:gd name="connsiteY18" fmla="*/ 5064553 h 6051730"/>
              <a:gd name="connsiteX19" fmla="*/ 3481893 w 7775429"/>
              <a:gd name="connsiteY19" fmla="*/ 4383983 h 6051730"/>
              <a:gd name="connsiteX20" fmla="*/ 3602840 w 7775429"/>
              <a:gd name="connsiteY20" fmla="*/ 4312701 h 6051730"/>
              <a:gd name="connsiteX21" fmla="*/ 4391548 w 7775429"/>
              <a:gd name="connsiteY21" fmla="*/ 4312701 h 6051730"/>
              <a:gd name="connsiteX22" fmla="*/ 4428679 w 7775429"/>
              <a:gd name="connsiteY22" fmla="*/ 4317633 h 6051730"/>
              <a:gd name="connsiteX23" fmla="*/ 4454216 w 7775429"/>
              <a:gd name="connsiteY23" fmla="*/ 4328340 h 6051730"/>
              <a:gd name="connsiteX24" fmla="*/ 4438609 w 7775429"/>
              <a:gd name="connsiteY24" fmla="*/ 4355333 h 6051730"/>
              <a:gd name="connsiteX25" fmla="*/ 3885668 w 7775429"/>
              <a:gd name="connsiteY25" fmla="*/ 5311656 h 6051730"/>
              <a:gd name="connsiteX26" fmla="*/ 3556238 w 7775429"/>
              <a:gd name="connsiteY26" fmla="*/ 5503115 h 6051730"/>
              <a:gd name="connsiteX27" fmla="*/ 4438254 w 7775429"/>
              <a:gd name="connsiteY27" fmla="*/ 6051730 h 6051730"/>
              <a:gd name="connsiteX28" fmla="*/ 3548595 w 7775429"/>
              <a:gd name="connsiteY28" fmla="*/ 6051730 h 6051730"/>
              <a:gd name="connsiteX29" fmla="*/ 3412169 w 7775429"/>
              <a:gd name="connsiteY29" fmla="*/ 5971324 h 6051730"/>
              <a:gd name="connsiteX30" fmla="*/ 3173058 w 7775429"/>
              <a:gd name="connsiteY30" fmla="*/ 5559560 h 6051730"/>
              <a:gd name="connsiteX31" fmla="*/ 3146046 w 7775429"/>
              <a:gd name="connsiteY31" fmla="*/ 5513043 h 6051730"/>
              <a:gd name="connsiteX32" fmla="*/ 3167300 w 7775429"/>
              <a:gd name="connsiteY32" fmla="*/ 5513043 h 6051730"/>
              <a:gd name="connsiteX33" fmla="*/ 3267756 w 7775429"/>
              <a:gd name="connsiteY33" fmla="*/ 5513043 h 6051730"/>
              <a:gd name="connsiteX34" fmla="*/ 3311396 w 7775429"/>
              <a:gd name="connsiteY34" fmla="*/ 5588194 h 6051730"/>
              <a:gd name="connsiteX35" fmla="*/ 3478124 w 7775429"/>
              <a:gd name="connsiteY35" fmla="*/ 5875309 h 6051730"/>
              <a:gd name="connsiteX36" fmla="*/ 3599071 w 7775429"/>
              <a:gd name="connsiteY36" fmla="*/ 5946592 h 6051730"/>
              <a:gd name="connsiteX37" fmla="*/ 4387779 w 7775429"/>
              <a:gd name="connsiteY37" fmla="*/ 5946592 h 6051730"/>
              <a:gd name="connsiteX38" fmla="*/ 4510428 w 7775429"/>
              <a:gd name="connsiteY38" fmla="*/ 5875309 h 6051730"/>
              <a:gd name="connsiteX39" fmla="*/ 4903930 w 7775429"/>
              <a:gd name="connsiteY39" fmla="*/ 5194740 h 6051730"/>
              <a:gd name="connsiteX40" fmla="*/ 4903930 w 7775429"/>
              <a:gd name="connsiteY40" fmla="*/ 5055570 h 6051730"/>
              <a:gd name="connsiteX41" fmla="*/ 4510428 w 7775429"/>
              <a:gd name="connsiteY41" fmla="*/ 4375000 h 6051730"/>
              <a:gd name="connsiteX42" fmla="*/ 4458686 w 7775429"/>
              <a:gd name="connsiteY42" fmla="*/ 4322811 h 6051730"/>
              <a:gd name="connsiteX43" fmla="*/ 4452698 w 7775429"/>
              <a:gd name="connsiteY43" fmla="*/ 4320302 h 6051730"/>
              <a:gd name="connsiteX44" fmla="*/ 4484794 w 7775429"/>
              <a:gd name="connsiteY44" fmla="*/ 4264792 h 6051730"/>
              <a:gd name="connsiteX45" fmla="*/ 4508664 w 7775429"/>
              <a:gd name="connsiteY45" fmla="*/ 4223507 h 6051730"/>
              <a:gd name="connsiteX46" fmla="*/ 4483907 w 7775429"/>
              <a:gd name="connsiteY46" fmla="*/ 4213126 h 6051730"/>
              <a:gd name="connsiteX47" fmla="*/ 4442024 w 7775429"/>
              <a:gd name="connsiteY47" fmla="*/ 4207562 h 6051730"/>
              <a:gd name="connsiteX48" fmla="*/ 3552365 w 7775429"/>
              <a:gd name="connsiteY48" fmla="*/ 4207562 h 6051730"/>
              <a:gd name="connsiteX49" fmla="*/ 3415938 w 7775429"/>
              <a:gd name="connsiteY49" fmla="*/ 4287967 h 6051730"/>
              <a:gd name="connsiteX50" fmla="*/ 2970149 w 7775429"/>
              <a:gd name="connsiteY50" fmla="*/ 5055647 h 6051730"/>
              <a:gd name="connsiteX51" fmla="*/ 2970149 w 7775429"/>
              <a:gd name="connsiteY51" fmla="*/ 5212628 h 6051730"/>
              <a:gd name="connsiteX52" fmla="*/ 3117294 w 7775429"/>
              <a:gd name="connsiteY52" fmla="*/ 5466022 h 6051730"/>
              <a:gd name="connsiteX53" fmla="*/ 3138834 w 7775429"/>
              <a:gd name="connsiteY53" fmla="*/ 5503115 h 6051730"/>
              <a:gd name="connsiteX54" fmla="*/ 3039048 w 7775429"/>
              <a:gd name="connsiteY54" fmla="*/ 5503115 h 6051730"/>
              <a:gd name="connsiteX55" fmla="*/ 1437823 w 7775429"/>
              <a:gd name="connsiteY55" fmla="*/ 5503115 h 6051730"/>
              <a:gd name="connsiteX56" fmla="*/ 1112968 w 7775429"/>
              <a:gd name="connsiteY56" fmla="*/ 5311656 h 6051730"/>
              <a:gd name="connsiteX57" fmla="*/ 51474 w 7775429"/>
              <a:gd name="connsiteY57" fmla="*/ 3483691 h 6051730"/>
              <a:gd name="connsiteX58" fmla="*/ 51474 w 7775429"/>
              <a:gd name="connsiteY58" fmla="*/ 3109892 h 6051730"/>
              <a:gd name="connsiteX59" fmla="*/ 1112968 w 7775429"/>
              <a:gd name="connsiteY59" fmla="*/ 1281925 h 6051730"/>
              <a:gd name="connsiteX60" fmla="*/ 1437823 w 7775429"/>
              <a:gd name="connsiteY60" fmla="*/ 1090467 h 6051730"/>
              <a:gd name="connsiteX61" fmla="*/ 3556238 w 7775429"/>
              <a:gd name="connsiteY61" fmla="*/ 1090467 h 6051730"/>
              <a:gd name="connsiteX62" fmla="*/ 3885668 w 7775429"/>
              <a:gd name="connsiteY62" fmla="*/ 1281925 h 6051730"/>
              <a:gd name="connsiteX63" fmla="*/ 4942588 w 7775429"/>
              <a:gd name="connsiteY63" fmla="*/ 3109892 h 6051730"/>
              <a:gd name="connsiteX64" fmla="*/ 4942588 w 7775429"/>
              <a:gd name="connsiteY64" fmla="*/ 3483691 h 6051730"/>
              <a:gd name="connsiteX65" fmla="*/ 4550147 w 7775429"/>
              <a:gd name="connsiteY65" fmla="*/ 4162428 h 6051730"/>
              <a:gd name="connsiteX66" fmla="*/ 4517072 w 7775429"/>
              <a:gd name="connsiteY66" fmla="*/ 4219628 h 6051730"/>
              <a:gd name="connsiteX67" fmla="*/ 4518236 w 7775429"/>
              <a:gd name="connsiteY67" fmla="*/ 4220116 h 6051730"/>
              <a:gd name="connsiteX68" fmla="*/ 4576603 w 7775429"/>
              <a:gd name="connsiteY68" fmla="*/ 4278984 h 6051730"/>
              <a:gd name="connsiteX69" fmla="*/ 5020470 w 7775429"/>
              <a:gd name="connsiteY69" fmla="*/ 5046664 h 6051730"/>
              <a:gd name="connsiteX70" fmla="*/ 5020470 w 7775429"/>
              <a:gd name="connsiteY70" fmla="*/ 5203646 h 6051730"/>
              <a:gd name="connsiteX71" fmla="*/ 4576603 w 7775429"/>
              <a:gd name="connsiteY71" fmla="*/ 5971324 h 6051730"/>
              <a:gd name="connsiteX72" fmla="*/ 4438254 w 7775429"/>
              <a:gd name="connsiteY72" fmla="*/ 6051730 h 605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775429" h="6051730">
                <a:moveTo>
                  <a:pt x="6757888" y="3123835"/>
                </a:moveTo>
                <a:cubicBezTo>
                  <a:pt x="5223007" y="3123835"/>
                  <a:pt x="5223007" y="3123835"/>
                  <a:pt x="5223007" y="3123835"/>
                </a:cubicBezTo>
                <a:cubicBezTo>
                  <a:pt x="5145351" y="3123835"/>
                  <a:pt x="5044851" y="3069664"/>
                  <a:pt x="5003739" y="3001951"/>
                </a:cubicBezTo>
                <a:cubicBezTo>
                  <a:pt x="4236300" y="1688315"/>
                  <a:pt x="4236300" y="1688315"/>
                  <a:pt x="4236300" y="1688315"/>
                </a:cubicBezTo>
                <a:cubicBezTo>
                  <a:pt x="4199755" y="1616088"/>
                  <a:pt x="4199755" y="1507747"/>
                  <a:pt x="4236300" y="1435519"/>
                </a:cubicBezTo>
                <a:cubicBezTo>
                  <a:pt x="5003739" y="121884"/>
                  <a:pt x="5003739" y="121884"/>
                  <a:pt x="5003739" y="121884"/>
                </a:cubicBezTo>
                <a:cubicBezTo>
                  <a:pt x="5044851" y="54170"/>
                  <a:pt x="5145351" y="0"/>
                  <a:pt x="5223007" y="0"/>
                </a:cubicBezTo>
                <a:lnTo>
                  <a:pt x="6757888" y="0"/>
                </a:lnTo>
                <a:cubicBezTo>
                  <a:pt x="6840113" y="0"/>
                  <a:pt x="6940611" y="54170"/>
                  <a:pt x="6977155" y="121884"/>
                </a:cubicBezTo>
                <a:cubicBezTo>
                  <a:pt x="7744595" y="1435519"/>
                  <a:pt x="7744595" y="1435519"/>
                  <a:pt x="7744595" y="1435519"/>
                </a:cubicBezTo>
                <a:cubicBezTo>
                  <a:pt x="7785708" y="1507747"/>
                  <a:pt x="7785708" y="1616088"/>
                  <a:pt x="7744595" y="1688315"/>
                </a:cubicBezTo>
                <a:cubicBezTo>
                  <a:pt x="6977155" y="3001951"/>
                  <a:pt x="6977155" y="3001951"/>
                  <a:pt x="6977155" y="3001951"/>
                </a:cubicBezTo>
                <a:cubicBezTo>
                  <a:pt x="6940611" y="3069664"/>
                  <a:pt x="6840113" y="3123835"/>
                  <a:pt x="6757888" y="3123835"/>
                </a:cubicBezTo>
                <a:close/>
                <a:moveTo>
                  <a:pt x="3556238" y="5503115"/>
                </a:moveTo>
                <a:cubicBezTo>
                  <a:pt x="3556238" y="5503115"/>
                  <a:pt x="3556238" y="5503115"/>
                  <a:pt x="3291436" y="5503115"/>
                </a:cubicBezTo>
                <a:lnTo>
                  <a:pt x="3260544" y="5503115"/>
                </a:lnTo>
                <a:lnTo>
                  <a:pt x="3231067" y="5452355"/>
                </a:lnTo>
                <a:cubicBezTo>
                  <a:pt x="3190023" y="5381674"/>
                  <a:pt x="3142263" y="5299428"/>
                  <a:pt x="3086688" y="5203722"/>
                </a:cubicBezTo>
                <a:cubicBezTo>
                  <a:pt x="3061136" y="5161292"/>
                  <a:pt x="3061136" y="5106983"/>
                  <a:pt x="3086688" y="5064553"/>
                </a:cubicBezTo>
                <a:cubicBezTo>
                  <a:pt x="3086688" y="5064553"/>
                  <a:pt x="3086688" y="5064553"/>
                  <a:pt x="3481893" y="4383983"/>
                </a:cubicBezTo>
                <a:cubicBezTo>
                  <a:pt x="3505743" y="4339856"/>
                  <a:pt x="3553439" y="4312701"/>
                  <a:pt x="3602840" y="4312701"/>
                </a:cubicBezTo>
                <a:cubicBezTo>
                  <a:pt x="3602840" y="4312701"/>
                  <a:pt x="3602840" y="4312701"/>
                  <a:pt x="4391548" y="4312701"/>
                </a:cubicBezTo>
                <a:cubicBezTo>
                  <a:pt x="4404323" y="4312701"/>
                  <a:pt x="4416781" y="4314398"/>
                  <a:pt x="4428679" y="4317633"/>
                </a:cubicBezTo>
                <a:lnTo>
                  <a:pt x="4454216" y="4328340"/>
                </a:lnTo>
                <a:lnTo>
                  <a:pt x="4438609" y="4355333"/>
                </a:lnTo>
                <a:cubicBezTo>
                  <a:pt x="4297495" y="4599392"/>
                  <a:pt x="4116869" y="4911789"/>
                  <a:pt x="3885668" y="5311656"/>
                </a:cubicBezTo>
                <a:cubicBezTo>
                  <a:pt x="3817038" y="5430178"/>
                  <a:pt x="3693500" y="5503115"/>
                  <a:pt x="3556238" y="5503115"/>
                </a:cubicBezTo>
                <a:close/>
                <a:moveTo>
                  <a:pt x="4438254" y="6051730"/>
                </a:moveTo>
                <a:cubicBezTo>
                  <a:pt x="4438254" y="6051730"/>
                  <a:pt x="4438254" y="6051730"/>
                  <a:pt x="3548595" y="6051730"/>
                </a:cubicBezTo>
                <a:cubicBezTo>
                  <a:pt x="3492871" y="6051730"/>
                  <a:pt x="3439071" y="6021098"/>
                  <a:pt x="3412169" y="5971324"/>
                </a:cubicBezTo>
                <a:cubicBezTo>
                  <a:pt x="3412169" y="5971324"/>
                  <a:pt x="3412169" y="5971324"/>
                  <a:pt x="3173058" y="5559560"/>
                </a:cubicBezTo>
                <a:lnTo>
                  <a:pt x="3146046" y="5513043"/>
                </a:lnTo>
                <a:lnTo>
                  <a:pt x="3167300" y="5513043"/>
                </a:lnTo>
                <a:lnTo>
                  <a:pt x="3267756" y="5513043"/>
                </a:lnTo>
                <a:lnTo>
                  <a:pt x="3311396" y="5588194"/>
                </a:lnTo>
                <a:cubicBezTo>
                  <a:pt x="3478124" y="5875309"/>
                  <a:pt x="3478124" y="5875309"/>
                  <a:pt x="3478124" y="5875309"/>
                </a:cubicBezTo>
                <a:cubicBezTo>
                  <a:pt x="3501973" y="5919436"/>
                  <a:pt x="3549670" y="5946592"/>
                  <a:pt x="3599071" y="5946592"/>
                </a:cubicBezTo>
                <a:cubicBezTo>
                  <a:pt x="4387779" y="5946592"/>
                  <a:pt x="4387779" y="5946592"/>
                  <a:pt x="4387779" y="5946592"/>
                </a:cubicBezTo>
                <a:cubicBezTo>
                  <a:pt x="4438882" y="5946592"/>
                  <a:pt x="4484876" y="5919436"/>
                  <a:pt x="4510428" y="5875309"/>
                </a:cubicBezTo>
                <a:cubicBezTo>
                  <a:pt x="4903930" y="5194740"/>
                  <a:pt x="4903930" y="5194740"/>
                  <a:pt x="4903930" y="5194740"/>
                </a:cubicBezTo>
                <a:cubicBezTo>
                  <a:pt x="4929483" y="5152309"/>
                  <a:pt x="4929483" y="5098000"/>
                  <a:pt x="4903930" y="5055570"/>
                </a:cubicBezTo>
                <a:cubicBezTo>
                  <a:pt x="4510428" y="4375000"/>
                  <a:pt x="4510428" y="4375000"/>
                  <a:pt x="4510428" y="4375000"/>
                </a:cubicBezTo>
                <a:cubicBezTo>
                  <a:pt x="4497651" y="4352936"/>
                  <a:pt x="4479766" y="4335115"/>
                  <a:pt x="4458686" y="4322811"/>
                </a:cubicBezTo>
                <a:lnTo>
                  <a:pt x="4452698" y="4320302"/>
                </a:lnTo>
                <a:lnTo>
                  <a:pt x="4484794" y="4264792"/>
                </a:lnTo>
                <a:lnTo>
                  <a:pt x="4508664" y="4223507"/>
                </a:lnTo>
                <a:lnTo>
                  <a:pt x="4483907" y="4213126"/>
                </a:lnTo>
                <a:cubicBezTo>
                  <a:pt x="4470485" y="4209476"/>
                  <a:pt x="4456434" y="4207562"/>
                  <a:pt x="4442024" y="4207562"/>
                </a:cubicBezTo>
                <a:cubicBezTo>
                  <a:pt x="3552365" y="4207562"/>
                  <a:pt x="3552365" y="4207562"/>
                  <a:pt x="3552365" y="4207562"/>
                </a:cubicBezTo>
                <a:cubicBezTo>
                  <a:pt x="3496641" y="4207562"/>
                  <a:pt x="3442841" y="4238192"/>
                  <a:pt x="3415938" y="4287967"/>
                </a:cubicBezTo>
                <a:cubicBezTo>
                  <a:pt x="2970149" y="5055647"/>
                  <a:pt x="2970149" y="5055647"/>
                  <a:pt x="2970149" y="5055647"/>
                </a:cubicBezTo>
                <a:cubicBezTo>
                  <a:pt x="2941326" y="5103506"/>
                  <a:pt x="2941326" y="5164767"/>
                  <a:pt x="2970149" y="5212628"/>
                </a:cubicBezTo>
                <a:cubicBezTo>
                  <a:pt x="3025872" y="5308588"/>
                  <a:pt x="3074630" y="5392553"/>
                  <a:pt x="3117294" y="5466022"/>
                </a:cubicBezTo>
                <a:lnTo>
                  <a:pt x="3138834" y="5503115"/>
                </a:lnTo>
                <a:lnTo>
                  <a:pt x="3039048" y="5503115"/>
                </a:lnTo>
                <a:cubicBezTo>
                  <a:pt x="2728732" y="5503115"/>
                  <a:pt x="2232229" y="5503115"/>
                  <a:pt x="1437823" y="5503115"/>
                </a:cubicBezTo>
                <a:cubicBezTo>
                  <a:pt x="1305136" y="5503115"/>
                  <a:pt x="1177024" y="5430178"/>
                  <a:pt x="1112968" y="5311656"/>
                </a:cubicBezTo>
                <a:cubicBezTo>
                  <a:pt x="1112968" y="5311656"/>
                  <a:pt x="1112968" y="5311656"/>
                  <a:pt x="51474" y="3483691"/>
                </a:cubicBezTo>
                <a:cubicBezTo>
                  <a:pt x="-17158" y="3369728"/>
                  <a:pt x="-17158" y="3223855"/>
                  <a:pt x="51474" y="3109892"/>
                </a:cubicBezTo>
                <a:cubicBezTo>
                  <a:pt x="51474" y="3109892"/>
                  <a:pt x="51474" y="3109892"/>
                  <a:pt x="1112968" y="1281925"/>
                </a:cubicBezTo>
                <a:cubicBezTo>
                  <a:pt x="1177024" y="1163403"/>
                  <a:pt x="1305136" y="1090467"/>
                  <a:pt x="1437823" y="1090467"/>
                </a:cubicBezTo>
                <a:cubicBezTo>
                  <a:pt x="1437823" y="1090467"/>
                  <a:pt x="1437823" y="1090467"/>
                  <a:pt x="3556238" y="1090467"/>
                </a:cubicBezTo>
                <a:cubicBezTo>
                  <a:pt x="3693500" y="1090467"/>
                  <a:pt x="3817038" y="1163403"/>
                  <a:pt x="3885668" y="1281925"/>
                </a:cubicBezTo>
                <a:cubicBezTo>
                  <a:pt x="3885668" y="1281925"/>
                  <a:pt x="3885668" y="1281925"/>
                  <a:pt x="4942588" y="3109892"/>
                </a:cubicBezTo>
                <a:cubicBezTo>
                  <a:pt x="5011220" y="3223855"/>
                  <a:pt x="5011220" y="3369728"/>
                  <a:pt x="4942588" y="3483691"/>
                </a:cubicBezTo>
                <a:cubicBezTo>
                  <a:pt x="4942588" y="3483691"/>
                  <a:pt x="4942588" y="3483691"/>
                  <a:pt x="4550147" y="4162428"/>
                </a:cubicBezTo>
                <a:lnTo>
                  <a:pt x="4517072" y="4219628"/>
                </a:lnTo>
                <a:lnTo>
                  <a:pt x="4518236" y="4220116"/>
                </a:lnTo>
                <a:cubicBezTo>
                  <a:pt x="4542015" y="4233996"/>
                  <a:pt x="4562190" y="4254096"/>
                  <a:pt x="4576603" y="4278984"/>
                </a:cubicBezTo>
                <a:cubicBezTo>
                  <a:pt x="4576603" y="4278984"/>
                  <a:pt x="4576603" y="4278984"/>
                  <a:pt x="5020470" y="5046664"/>
                </a:cubicBezTo>
                <a:cubicBezTo>
                  <a:pt x="5049294" y="5094524"/>
                  <a:pt x="5049294" y="5155785"/>
                  <a:pt x="5020470" y="5203646"/>
                </a:cubicBezTo>
                <a:cubicBezTo>
                  <a:pt x="5020470" y="5203646"/>
                  <a:pt x="5020470" y="5203646"/>
                  <a:pt x="4576603" y="5971324"/>
                </a:cubicBezTo>
                <a:cubicBezTo>
                  <a:pt x="4547780" y="6021098"/>
                  <a:pt x="4495898" y="6051730"/>
                  <a:pt x="4438254" y="60517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16EF7-2EB0-433A-8C69-CC48833F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65676"/>
            <a:ext cx="5451504" cy="2754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i="0" u="none" strike="noStrike" baseline="0"/>
              <a:t>Graph Representation Learning: A deep learning approach to perform Learning on</a:t>
            </a:r>
            <a:br>
              <a:rPr lang="en-US" sz="3700" i="0" u="none" strike="noStrike" baseline="0"/>
            </a:br>
            <a:r>
              <a:rPr lang="en-US" sz="3700" i="0" u="none" strike="noStrike" baseline="0"/>
              <a:t>Graphs</a:t>
            </a:r>
            <a:endParaRPr lang="en-US" sz="3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07896-6502-4985-B4A2-95272F5CACDF}"/>
              </a:ext>
            </a:extLst>
          </p:cNvPr>
          <p:cNvSpPr txBox="1"/>
          <p:nvPr/>
        </p:nvSpPr>
        <p:spPr>
          <a:xfrm>
            <a:off x="965200" y="3393569"/>
            <a:ext cx="3018553" cy="3123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Aniket Saxena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IBM Research, India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E0B834E-6E83-42A5-8E3D-DA750767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63" y="4018964"/>
            <a:ext cx="2002520" cy="1873047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E6C950A5-C97E-4BF9-8B1D-E6697930E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28" y="1909854"/>
            <a:ext cx="2846216" cy="28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4F9A1-6C80-47D9-B542-AB38B493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83" y="1313788"/>
            <a:ext cx="1282766" cy="2286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C49DB-503E-45D0-9C70-F683172A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44" y="1904369"/>
            <a:ext cx="1714588" cy="1104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467D46-E17C-4A9B-A443-A15CC95FA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09" y="2025025"/>
            <a:ext cx="615982" cy="863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FF8FB-B1D9-44D1-928B-8E02AB3A7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70" y="783067"/>
            <a:ext cx="1301817" cy="781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3F97EA-C7A1-4A9E-903C-EB6C6268D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5517" y="2085352"/>
            <a:ext cx="1282766" cy="7493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D0C5BF-A336-4B41-B1C9-292E37904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529" y="1878968"/>
            <a:ext cx="971600" cy="1130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E09B0E-9626-4463-A218-62083F2161FB}"/>
              </a:ext>
            </a:extLst>
          </p:cNvPr>
          <p:cNvSpPr txBox="1"/>
          <p:nvPr/>
        </p:nvSpPr>
        <p:spPr>
          <a:xfrm>
            <a:off x="192505" y="3975234"/>
            <a:ext cx="10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Graph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C06E2-DAA5-4710-9994-AD7730EF77D9}"/>
              </a:ext>
            </a:extLst>
          </p:cNvPr>
          <p:cNvSpPr txBox="1"/>
          <p:nvPr/>
        </p:nvSpPr>
        <p:spPr>
          <a:xfrm>
            <a:off x="1998625" y="3975234"/>
            <a:ext cx="1080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Neighbor States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E575EE-0F0E-41CD-A706-51EBED6AD1DE}"/>
              </a:ext>
            </a:extLst>
          </p:cNvPr>
          <p:cNvSpPr txBox="1"/>
          <p:nvPr/>
        </p:nvSpPr>
        <p:spPr>
          <a:xfrm>
            <a:off x="3931541" y="3956865"/>
            <a:ext cx="122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 “Message”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7FF3C-24CC-4099-8966-E30F57369BF0}"/>
              </a:ext>
            </a:extLst>
          </p:cNvPr>
          <p:cNvSpPr txBox="1"/>
          <p:nvPr/>
        </p:nvSpPr>
        <p:spPr>
          <a:xfrm>
            <a:off x="5617781" y="3969332"/>
            <a:ext cx="133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Summarize Received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63E28D-97BB-4402-AE10-E14A20B1BD79}"/>
                  </a:ext>
                </a:extLst>
              </p:cNvPr>
              <p:cNvSpPr txBox="1"/>
              <p:nvPr/>
            </p:nvSpPr>
            <p:spPr>
              <a:xfrm>
                <a:off x="10597659" y="3967370"/>
                <a:ext cx="10806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 Node State</a:t>
                </a:r>
              </a:p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63E28D-97BB-4402-AE10-E14A20B1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59" y="3967370"/>
                <a:ext cx="1080624" cy="1200329"/>
              </a:xfrm>
              <a:prstGeom prst="rect">
                <a:avLst/>
              </a:prstGeom>
              <a:blipFill>
                <a:blip r:embed="rId8"/>
                <a:stretch>
                  <a:fillRect l="-4494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C826C4-A877-4D0B-BCB3-28C7A2A7065A}"/>
                  </a:ext>
                </a:extLst>
              </p:cNvPr>
              <p:cNvSpPr txBox="1"/>
              <p:nvPr/>
            </p:nvSpPr>
            <p:spPr>
              <a:xfrm>
                <a:off x="7373229" y="3956864"/>
                <a:ext cx="10806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Node State</a:t>
                </a:r>
              </a:p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C826C4-A877-4D0B-BCB3-28C7A2A70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229" y="3956864"/>
                <a:ext cx="1080624" cy="1200329"/>
              </a:xfrm>
              <a:prstGeom prst="rect">
                <a:avLst/>
              </a:prstGeom>
              <a:blipFill>
                <a:blip r:embed="rId9"/>
                <a:stretch>
                  <a:fillRect l="-508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F8656C05-FFB4-4C26-B790-D45F633EA5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0565" y="2085352"/>
            <a:ext cx="685835" cy="74298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AA9F6C-CF64-4B6F-AB4F-DC75466B1F68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079249" y="2456847"/>
            <a:ext cx="4895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D6B6A8-45B6-4292-B44D-C274251493AA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283432" y="2456847"/>
            <a:ext cx="5045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8D70C-C5E2-47FE-A53E-FBEC900DBB57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6403991" y="2456846"/>
            <a:ext cx="25765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DA55CE-2C43-414F-88F4-8D420C2D3743}"/>
              </a:ext>
            </a:extLst>
          </p:cNvPr>
          <p:cNvCxnSpPr>
            <a:stCxn id="11" idx="3"/>
            <a:endCxn id="24" idx="1"/>
          </p:cNvCxnSpPr>
          <p:nvPr/>
        </p:nvCxnSpPr>
        <p:spPr>
          <a:xfrm>
            <a:off x="8463087" y="1173612"/>
            <a:ext cx="517478" cy="128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C5F221-B072-49BA-B0AF-F503BEFADEB6}"/>
              </a:ext>
            </a:extLst>
          </p:cNvPr>
          <p:cNvCxnSpPr>
            <a:stCxn id="16" idx="3"/>
            <a:endCxn id="5" idx="1"/>
          </p:cNvCxnSpPr>
          <p:nvPr/>
        </p:nvCxnSpPr>
        <p:spPr>
          <a:xfrm>
            <a:off x="1273129" y="2444147"/>
            <a:ext cx="523354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FE17F9F-ACB7-4887-87F3-D683C90DC8DF}"/>
              </a:ext>
            </a:extLst>
          </p:cNvPr>
          <p:cNvCxnSpPr>
            <a:stCxn id="24" idx="3"/>
            <a:endCxn id="13" idx="1"/>
          </p:cNvCxnSpPr>
          <p:nvPr/>
        </p:nvCxnSpPr>
        <p:spPr>
          <a:xfrm>
            <a:off x="9666400" y="2456846"/>
            <a:ext cx="729117" cy="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7BAE202B-D6E2-4A63-81EB-4F8DB421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8" y="239347"/>
            <a:ext cx="10515600" cy="45846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Message Passing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BA90D9D-4A73-461F-A834-BBFBFBA3E7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1902" y="5525137"/>
            <a:ext cx="4115011" cy="107320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E1339E-B78F-4AFD-93DC-16DAB90FC2E6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9323481" y="3530020"/>
            <a:ext cx="1" cy="199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5E32B47-1C29-4EFD-BD77-9C0E4AD1B326}"/>
              </a:ext>
            </a:extLst>
          </p:cNvPr>
          <p:cNvSpPr txBox="1"/>
          <p:nvPr/>
        </p:nvSpPr>
        <p:spPr>
          <a:xfrm rot="5400000">
            <a:off x="8854169" y="4270473"/>
            <a:ext cx="133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88F8F-95EC-4E1F-BA3B-9474E4477E96}"/>
              </a:ext>
            </a:extLst>
          </p:cNvPr>
          <p:cNvSpPr txBox="1"/>
          <p:nvPr/>
        </p:nvSpPr>
        <p:spPr>
          <a:xfrm>
            <a:off x="8539280" y="2883689"/>
            <a:ext cx="156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Learned Graph Spectral Filter</a:t>
            </a:r>
          </a:p>
        </p:txBody>
      </p:sp>
    </p:spTree>
    <p:extLst>
      <p:ext uri="{BB962C8B-B14F-4D97-AF65-F5344CB8AC3E}">
        <p14:creationId xmlns:p14="http://schemas.microsoft.com/office/powerpoint/2010/main" val="193438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1696A478-53D1-4B94-B3ED-B55A20682CA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19075" y="762000"/>
                <a:ext cx="11715749" cy="6096000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b="0" i="0" u="none" strike="noStrike" baseline="0" dirty="0"/>
                  <a:t>GNNs, under massage-passing framework, updates the node embeddings by aggregating its nearest neighbor </a:t>
                </a:r>
                <a:r>
                  <a:rPr lang="en-IN" b="0" i="0" u="none" strike="noStrike" baseline="0" dirty="0"/>
                  <a:t>node embeddings iteratively.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b="0" i="0" u="none" strike="noStrike" baseline="0" dirty="0"/>
                  <a:t>Under the framework, a learned representation of the node after </a:t>
                </a:r>
                <a:r>
                  <a:rPr lang="en-US" b="0" i="0" u="none" strike="noStrike" baseline="0" dirty="0">
                    <a:latin typeface="Gabriola" panose="04040605051002020D02" pitchFamily="82" charset="0"/>
                  </a:rPr>
                  <a:t>l</a:t>
                </a:r>
                <a:r>
                  <a:rPr lang="en-US" b="0" i="0" u="none" strike="noStrike" baseline="0" dirty="0"/>
                  <a:t> aggregation layers can contain the features and the structural information within </a:t>
                </a:r>
                <a:r>
                  <a:rPr lang="en-US" b="0" i="0" u="none" strike="noStrike" baseline="0" dirty="0">
                    <a:latin typeface="Gabriola" panose="04040605051002020D02" pitchFamily="82" charset="0"/>
                  </a:rPr>
                  <a:t>l </a:t>
                </a:r>
                <a:r>
                  <a:rPr lang="en-US" b="0" i="0" u="none" strike="noStrike" baseline="0" dirty="0"/>
                  <a:t>-step neighborhoods of the node. The </a:t>
                </a:r>
                <a:r>
                  <a:rPr lang="en-US" b="0" i="0" u="none" strike="noStrike" baseline="0" dirty="0">
                    <a:latin typeface="Gabriola" panose="04040605051002020D02" pitchFamily="82" charset="0"/>
                  </a:rPr>
                  <a:t>l </a:t>
                </a:r>
                <a:r>
                  <a:rPr lang="en-US" b="0" i="0" u="none" strike="noStrike" baseline="0" dirty="0"/>
                  <a:t>-</a:t>
                </a:r>
                <a:r>
                  <a:rPr lang="en-US" b="0" i="0" u="none" strike="noStrike" baseline="0" dirty="0" err="1"/>
                  <a:t>th</a:t>
                </a:r>
                <a:r>
                  <a:rPr lang="en-US" b="0" i="0" u="none" strike="noStrike" baseline="0" dirty="0"/>
                  <a:t> layer of a GNN can be </a:t>
                </a:r>
                <a:r>
                  <a:rPr lang="en-IN" b="0" i="0" u="none" strike="noStrike" baseline="0" dirty="0"/>
                  <a:t>formally represented as: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algn="l"/>
                <a:endParaRPr lang="en-US" sz="1800" b="0" i="0" u="none" strike="noStrike" baseline="0" dirty="0">
                  <a:latin typeface="NimbusRomNo9L-Regu"/>
                </a:endParaRPr>
              </a:p>
              <a:p>
                <a:pPr algn="l"/>
                <a:r>
                  <a:rPr lang="en-US" dirty="0"/>
                  <a:t>    </a:t>
                </a:r>
                <a:r>
                  <a:rPr lang="en-US" b="0" i="0" u="none" strike="noStrike" baseline="0" dirty="0"/>
                  <a:t>where the superscript </a:t>
                </a:r>
                <a:r>
                  <a:rPr lang="en-US" b="0" i="0" u="none" strike="noStrike" baseline="0" dirty="0">
                    <a:latin typeface="Gabriola" panose="04040605051002020D02" pitchFamily="82" charset="0"/>
                  </a:rPr>
                  <a:t>l</a:t>
                </a:r>
                <a:r>
                  <a:rPr lang="en-US" b="0" i="0" u="none" strike="noStrike" baseline="0" dirty="0"/>
                  <a:t> denotes the </a:t>
                </a:r>
                <a:r>
                  <a:rPr lang="en-US" b="0" i="0" u="none" strike="noStrike" baseline="0" dirty="0">
                    <a:latin typeface="Gabriola" panose="04040605051002020D02" pitchFamily="82" charset="0"/>
                  </a:rPr>
                  <a:t>l </a:t>
                </a:r>
                <a:r>
                  <a:rPr lang="en-US" b="0" i="0" u="none" strike="noStrike" baseline="0" dirty="0"/>
                  <a:t>-</a:t>
                </a:r>
                <a:r>
                  <a:rPr lang="en-US" b="0" i="0" u="none" strike="noStrike" baseline="0" dirty="0" err="1"/>
                  <a:t>th</a:t>
                </a:r>
                <a:r>
                  <a:rPr lang="en-US" b="0" i="0" u="none" strike="noStrike" baseline="0" dirty="0"/>
                  <a:t> layer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b="0" i="0" u="none" strike="noStrike" baseline="0" dirty="0"/>
                  <a:t> </a:t>
                </a:r>
                <a:r>
                  <a:rPr lang="en-IN" b="0" i="0" u="none" strike="noStrike" baseline="0" dirty="0"/>
                  <a:t>is initialized </a:t>
                </a:r>
                <a:r>
                  <a:rPr lang="en-US" b="0" i="0" u="none" strike="noStrike" baseline="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0" u="none" strike="noStrike" baseline="0" dirty="0"/>
                  <a:t>. The aggregation</a:t>
                </a:r>
                <a:r>
                  <a:rPr lang="en-US" dirty="0"/>
                  <a:t> </a:t>
                </a:r>
              </a:p>
              <a:p>
                <a:pPr algn="l"/>
                <a:r>
                  <a:rPr lang="en-US" b="0" i="0" u="none" strike="noStrike" dirty="0"/>
                  <a:t>    </a:t>
                </a:r>
                <a:r>
                  <a:rPr lang="en-US" b="0" i="0" u="none" strike="noStrike" baseline="0" dirty="0"/>
                  <a:t>function    propagates information between nodes and updates the hidden </a:t>
                </a:r>
                <a:r>
                  <a:rPr lang="en-IN" b="0" i="0" u="none" strike="noStrike" baseline="0" dirty="0"/>
                  <a:t>state of nodes.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b="0" i="0" u="none" strike="noStrike" baseline="0" dirty="0"/>
                  <a:t>In the final layer, since the node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b="0" i="0" u="none" strike="noStrike" baseline="0" dirty="0"/>
                  <a:t> </a:t>
                </a:r>
                <a:r>
                  <a:rPr lang="en-IN" b="0" i="0" u="none" strike="noStrike" baseline="0" dirty="0"/>
                  <a:t>after </a:t>
                </a:r>
                <a:r>
                  <a:rPr lang="en-US" b="0" i="0" u="none" strike="noStrike" baseline="0" dirty="0"/>
                  <a:t>L iterations contains the L-step neighborhood information, it can be directly used for local/node-level tasks. While for global/graph-level tasks, the whole graph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b="0" i="0" u="none" strike="noStrike" baseline="0" dirty="0"/>
                  <a:t> is needed, which requiring an extra function g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b="0" i="0" u="none" strike="noStrike" baseline="0" dirty="0"/>
                  <a:t> from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u="none" strike="noStrike" baseline="0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IN" b="0" i="0" u="none" strike="noStrike" baseline="0" dirty="0"/>
                  <a:t>:</a:t>
                </a: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1696A478-53D1-4B94-B3ED-B55A20682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19075" y="762000"/>
                <a:ext cx="11715749" cy="6096000"/>
              </a:xfrm>
              <a:blipFill>
                <a:blip r:embed="rId2"/>
                <a:stretch>
                  <a:fillRect l="-728" t="-1400" r="-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52B3C3-C639-47E5-B6FA-15D4C03B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2767012"/>
            <a:ext cx="3267075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679C5-40BD-46E5-9941-A4048397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450" y="4061460"/>
            <a:ext cx="190500" cy="2095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5F5D5D-858C-48AC-96D3-1F7C3EC236C2}"/>
              </a:ext>
            </a:extLst>
          </p:cNvPr>
          <p:cNvSpPr txBox="1">
            <a:spLocks/>
          </p:cNvSpPr>
          <p:nvPr/>
        </p:nvSpPr>
        <p:spPr>
          <a:xfrm>
            <a:off x="219075" y="342899"/>
            <a:ext cx="10515600" cy="419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/>
              <a:t>GNN under message-passing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CB565-DBC6-4FA1-AAC0-31AEB2F2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462" y="5991225"/>
            <a:ext cx="22383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99396-1273-49F4-BE70-9A23D132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51" y="2203387"/>
            <a:ext cx="2178162" cy="1225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E2A74-F1EA-45DD-BAFA-39CFD762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409" y="2203386"/>
            <a:ext cx="2178162" cy="12256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39D6D4-E39B-43C0-B5E1-6EFDEF6C6D37}"/>
              </a:ext>
            </a:extLst>
          </p:cNvPr>
          <p:cNvSpPr/>
          <p:nvPr/>
        </p:nvSpPr>
        <p:spPr>
          <a:xfrm>
            <a:off x="3330341" y="2508184"/>
            <a:ext cx="1280160" cy="6160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6EE87-2ACD-4A2F-B083-6CB37D86D53A}"/>
              </a:ext>
            </a:extLst>
          </p:cNvPr>
          <p:cNvSpPr txBox="1"/>
          <p:nvPr/>
        </p:nvSpPr>
        <p:spPr>
          <a:xfrm>
            <a:off x="3673730" y="2569945"/>
            <a:ext cx="89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01B074-E415-42FE-B828-93DABF2F1D5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587413" y="2816192"/>
            <a:ext cx="74292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B4E651-4143-4389-AA7D-57842B1283F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10501" y="2810138"/>
            <a:ext cx="811908" cy="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5431D3-944A-4721-BB96-2DD2C74AD86C}"/>
              </a:ext>
            </a:extLst>
          </p:cNvPr>
          <p:cNvSpPr/>
          <p:nvPr/>
        </p:nvSpPr>
        <p:spPr>
          <a:xfrm>
            <a:off x="8412479" y="2199845"/>
            <a:ext cx="1280160" cy="12256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9A8CB-6D11-422F-A2CA-9DFAA73BA81B}"/>
              </a:ext>
            </a:extLst>
          </p:cNvPr>
          <p:cNvSpPr txBox="1"/>
          <p:nvPr/>
        </p:nvSpPr>
        <p:spPr>
          <a:xfrm>
            <a:off x="8709437" y="2348473"/>
            <a:ext cx="89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Loss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D2ACB-6480-45E6-B7F9-DF01B92A918B}"/>
              </a:ext>
            </a:extLst>
          </p:cNvPr>
          <p:cNvCxnSpPr>
            <a:cxnSpLocks/>
          </p:cNvCxnSpPr>
          <p:nvPr/>
        </p:nvCxnSpPr>
        <p:spPr>
          <a:xfrm>
            <a:off x="7600571" y="2807110"/>
            <a:ext cx="811908" cy="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E2FC36-A4AC-4756-8089-0C9D31AC5FC2}"/>
              </a:ext>
            </a:extLst>
          </p:cNvPr>
          <p:cNvSpPr txBox="1"/>
          <p:nvPr/>
        </p:nvSpPr>
        <p:spPr>
          <a:xfrm>
            <a:off x="409251" y="3821229"/>
            <a:ext cx="217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Representation of each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E9A6-2058-4DB0-9330-F3AF9097F283}"/>
              </a:ext>
            </a:extLst>
          </p:cNvPr>
          <p:cNvSpPr txBox="1"/>
          <p:nvPr/>
        </p:nvSpPr>
        <p:spPr>
          <a:xfrm>
            <a:off x="5646018" y="3682729"/>
            <a:ext cx="2178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Representation of each node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72964BD-318A-4461-9F31-FC5E72BC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8" y="239347"/>
            <a:ext cx="10515600" cy="1325563"/>
          </a:xfrm>
        </p:spPr>
        <p:txBody>
          <a:bodyPr/>
          <a:lstStyle/>
          <a:p>
            <a:r>
              <a:rPr lang="en-US" dirty="0"/>
              <a:t>Schematic Diagram of GNN’s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178861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3754-5B27-4F4A-873D-0FABC652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Filters for advanced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CE23-0BD1-4B4E-AA59-8A8B0244B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2434"/>
          </a:xfrm>
        </p:spPr>
        <p:txBody>
          <a:bodyPr>
            <a:normAutofit/>
          </a:bodyPr>
          <a:lstStyle/>
          <a:p>
            <a:r>
              <a:rPr lang="en-US" dirty="0"/>
              <a:t>GCN (</a:t>
            </a:r>
            <a:r>
              <a:rPr lang="en-US" sz="2000" dirty="0"/>
              <a:t>Semi-supervised classification graph convolutional networks.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ICLR 2017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GraphSage</a:t>
            </a:r>
            <a:r>
              <a:rPr lang="en-US" dirty="0"/>
              <a:t> (</a:t>
            </a:r>
            <a:r>
              <a:rPr lang="en-US" sz="2000" dirty="0">
                <a:solidFill>
                  <a:srgbClr val="24292E"/>
                </a:solidFill>
              </a:rPr>
              <a:t>Inductive Representation Learning on Large Graphs. NIPS 2017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i="1" dirty="0"/>
              <a:t>AGG</a:t>
            </a:r>
            <a:r>
              <a:rPr lang="en-US" dirty="0"/>
              <a:t> is the aggregation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F4342-0EA4-4DA0-952A-891C38C2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751" y="2753517"/>
            <a:ext cx="5006076" cy="675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4B68E-0A55-43D2-B7E2-4AC80C46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481" y="4533681"/>
            <a:ext cx="5272615" cy="5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ACB148-BEED-4C34-BE2E-D8B99507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514" y="5284220"/>
            <a:ext cx="3850547" cy="5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2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F8105-87C8-426E-A91B-7AF8A1F75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93" y="422333"/>
            <a:ext cx="10515600" cy="6013334"/>
          </a:xfrm>
        </p:spPr>
        <p:txBody>
          <a:bodyPr/>
          <a:lstStyle/>
          <a:p>
            <a:r>
              <a:rPr lang="en-US" dirty="0"/>
              <a:t>GAT (</a:t>
            </a:r>
            <a:r>
              <a:rPr lang="en-US" sz="2000" dirty="0">
                <a:solidFill>
                  <a:srgbClr val="24292E"/>
                </a:solidFill>
              </a:rPr>
              <a:t>Graph Attention Networks. ICLR 2018</a:t>
            </a:r>
            <a:r>
              <a:rPr lang="en-US" dirty="0">
                <a:solidFill>
                  <a:srgbClr val="24292E"/>
                </a:solidFill>
              </a:rPr>
              <a:t>)</a:t>
            </a:r>
          </a:p>
          <a:p>
            <a:endParaRPr lang="en-US" sz="2000" dirty="0">
              <a:solidFill>
                <a:srgbClr val="24292E"/>
              </a:solidFill>
            </a:endParaRPr>
          </a:p>
          <a:p>
            <a:endParaRPr lang="en-US" sz="2000" dirty="0">
              <a:solidFill>
                <a:srgbClr val="24292E"/>
              </a:solidFill>
            </a:endParaRPr>
          </a:p>
          <a:p>
            <a:endParaRPr lang="en-US" sz="2000" dirty="0">
              <a:solidFill>
                <a:srgbClr val="24292E"/>
              </a:solidFill>
            </a:endParaRPr>
          </a:p>
          <a:p>
            <a:r>
              <a:rPr lang="en-US" dirty="0">
                <a:solidFill>
                  <a:srgbClr val="24292E"/>
                </a:solidFill>
              </a:rPr>
              <a:t>MPNN (</a:t>
            </a:r>
            <a:r>
              <a:rPr lang="en-US" sz="2000" dirty="0">
                <a:solidFill>
                  <a:srgbClr val="24292E"/>
                </a:solidFill>
              </a:rPr>
              <a:t>Neural Message Passing for Quantum Chemistry. ICML 2017</a:t>
            </a:r>
            <a:r>
              <a:rPr lang="en-US" dirty="0">
                <a:solidFill>
                  <a:srgbClr val="24292E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24292E"/>
                </a:solidFill>
              </a:rPr>
              <a:t>Message Passing</a:t>
            </a:r>
          </a:p>
          <a:p>
            <a:pPr lvl="1"/>
            <a:endParaRPr lang="en-US" dirty="0">
              <a:solidFill>
                <a:srgbClr val="24292E"/>
              </a:solidFill>
            </a:endParaRPr>
          </a:p>
          <a:p>
            <a:pPr lvl="1"/>
            <a:endParaRPr lang="en-US" dirty="0">
              <a:solidFill>
                <a:srgbClr val="24292E"/>
              </a:solidFill>
            </a:endParaRPr>
          </a:p>
          <a:p>
            <a:pPr lvl="1"/>
            <a:endParaRPr lang="en-US" dirty="0">
              <a:solidFill>
                <a:srgbClr val="24292E"/>
              </a:solidFill>
            </a:endParaRPr>
          </a:p>
          <a:p>
            <a:pPr lvl="1"/>
            <a:endParaRPr lang="en-US" dirty="0">
              <a:solidFill>
                <a:srgbClr val="24292E"/>
              </a:solidFill>
            </a:endParaRPr>
          </a:p>
          <a:p>
            <a:pPr lvl="1"/>
            <a:r>
              <a:rPr lang="en-US" dirty="0">
                <a:solidFill>
                  <a:srgbClr val="24292E"/>
                </a:solidFill>
              </a:rPr>
              <a:t>Feature Updating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54EA8-9728-4CD4-B1C2-DF34D941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2767" y="1022618"/>
            <a:ext cx="3752850" cy="819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80D868-DD2D-40C4-8B7F-21A74F6F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16" y="3286277"/>
            <a:ext cx="5197056" cy="852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26061-8965-4A11-8319-667E546A5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517" y="5242134"/>
            <a:ext cx="3932867" cy="6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A6F7-E473-6045-A16B-AFE770C1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DiffPool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07F59-0D6B-654A-A013-7C2D9818A068}"/>
              </a:ext>
            </a:extLst>
          </p:cNvPr>
          <p:cNvSpPr txBox="1"/>
          <p:nvPr/>
        </p:nvSpPr>
        <p:spPr>
          <a:xfrm>
            <a:off x="838200" y="1588168"/>
            <a:ext cx="7180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Downsample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by clustering the nodes using GNN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EC967D-2C8C-B742-896E-316BC6937356}"/>
              </a:ext>
            </a:extLst>
          </p:cNvPr>
          <p:cNvSpPr/>
          <p:nvPr/>
        </p:nvSpPr>
        <p:spPr>
          <a:xfrm>
            <a:off x="2180129" y="3356878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F99CEB-E67F-6C41-9447-2F1D7E20151B}"/>
              </a:ext>
            </a:extLst>
          </p:cNvPr>
          <p:cNvSpPr/>
          <p:nvPr/>
        </p:nvSpPr>
        <p:spPr>
          <a:xfrm>
            <a:off x="1974292" y="4088327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4C5278-BDC9-DE49-8A59-487752719E2A}"/>
              </a:ext>
            </a:extLst>
          </p:cNvPr>
          <p:cNvSpPr/>
          <p:nvPr/>
        </p:nvSpPr>
        <p:spPr>
          <a:xfrm>
            <a:off x="3061788" y="375861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44D4C8-3F18-4643-B469-DAC3D6FFE01E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2423298" y="3600048"/>
            <a:ext cx="680211" cy="200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1F883-6B43-0D47-964D-32387B9708F5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116737" y="3641769"/>
            <a:ext cx="205836" cy="44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84F8D67-2A73-574E-ADCC-DC242447FC69}"/>
              </a:ext>
            </a:extLst>
          </p:cNvPr>
          <p:cNvSpPr/>
          <p:nvPr/>
        </p:nvSpPr>
        <p:spPr>
          <a:xfrm>
            <a:off x="3068989" y="2833222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131672-DE4C-084A-915A-25D76CB0A06A}"/>
              </a:ext>
            </a:extLst>
          </p:cNvPr>
          <p:cNvSpPr/>
          <p:nvPr/>
        </p:nvSpPr>
        <p:spPr>
          <a:xfrm>
            <a:off x="1718603" y="2719911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A28190-2B06-7F43-B43F-AFAEDFB5241C}"/>
              </a:ext>
            </a:extLst>
          </p:cNvPr>
          <p:cNvCxnSpPr>
            <a:cxnSpLocks/>
            <a:stCxn id="6" idx="1"/>
            <a:endCxn id="12" idx="5"/>
          </p:cNvCxnSpPr>
          <p:nvPr/>
        </p:nvCxnSpPr>
        <p:spPr>
          <a:xfrm flipH="1" flipV="1">
            <a:off x="1961772" y="2963080"/>
            <a:ext cx="260078" cy="435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7F4F6-1E7F-B443-9B6B-DBB76A65B938}"/>
              </a:ext>
            </a:extLst>
          </p:cNvPr>
          <p:cNvCxnSpPr>
            <a:cxnSpLocks/>
            <a:stCxn id="7" idx="2"/>
            <a:endCxn id="16" idx="6"/>
          </p:cNvCxnSpPr>
          <p:nvPr/>
        </p:nvCxnSpPr>
        <p:spPr>
          <a:xfrm flipH="1" flipV="1">
            <a:off x="1215227" y="4115120"/>
            <a:ext cx="759065" cy="115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673A86-291A-2144-BFDF-B8261AD4BF90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>
            <a:off x="3211434" y="3118113"/>
            <a:ext cx="93523" cy="68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C916F8E-76A4-AF4C-975B-7C8166B1427A}"/>
              </a:ext>
            </a:extLst>
          </p:cNvPr>
          <p:cNvSpPr/>
          <p:nvPr/>
        </p:nvSpPr>
        <p:spPr>
          <a:xfrm>
            <a:off x="930337" y="397267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593FDE-B841-1E4A-98C4-BEE53C5F7A61}"/>
              </a:ext>
            </a:extLst>
          </p:cNvPr>
          <p:cNvCxnSpPr>
            <a:cxnSpLocks/>
            <a:stCxn id="8" idx="4"/>
            <a:endCxn id="18" idx="7"/>
          </p:cNvCxnSpPr>
          <p:nvPr/>
        </p:nvCxnSpPr>
        <p:spPr>
          <a:xfrm flipH="1">
            <a:off x="2857893" y="4043506"/>
            <a:ext cx="346340" cy="4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A6FB1D-66AD-8341-B33F-F43FE07B789E}"/>
              </a:ext>
            </a:extLst>
          </p:cNvPr>
          <p:cNvSpPr/>
          <p:nvPr/>
        </p:nvSpPr>
        <p:spPr>
          <a:xfrm>
            <a:off x="2614724" y="447728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AA208-335C-A746-A7B1-E3CFC3CE2621}"/>
              </a:ext>
            </a:extLst>
          </p:cNvPr>
          <p:cNvCxnSpPr>
            <a:cxnSpLocks/>
            <a:stCxn id="20" idx="1"/>
            <a:endCxn id="8" idx="6"/>
          </p:cNvCxnSpPr>
          <p:nvPr/>
        </p:nvCxnSpPr>
        <p:spPr>
          <a:xfrm flipH="1" flipV="1">
            <a:off x="3346678" y="3901061"/>
            <a:ext cx="566864" cy="395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ED5FF14-82BB-4D45-8FE4-C1CB052BF425}"/>
              </a:ext>
            </a:extLst>
          </p:cNvPr>
          <p:cNvSpPr/>
          <p:nvPr/>
        </p:nvSpPr>
        <p:spPr>
          <a:xfrm>
            <a:off x="3871821" y="4254603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1F3963-A89F-4A4C-B467-DF6F9D7F3B12}"/>
                  </a:ext>
                </a:extLst>
              </p:cNvPr>
              <p:cNvSpPr txBox="1"/>
              <p:nvPr/>
            </p:nvSpPr>
            <p:spPr>
              <a:xfrm>
                <a:off x="1067540" y="3641768"/>
                <a:ext cx="565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1F3963-A89F-4A4C-B467-DF6F9D7F3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40" y="3641768"/>
                <a:ext cx="565732" cy="276999"/>
              </a:xfrm>
              <a:prstGeom prst="rect">
                <a:avLst/>
              </a:prstGeom>
              <a:blipFill>
                <a:blip r:embed="rId2"/>
                <a:stretch>
                  <a:fillRect l="-888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3D5A6-9941-9048-908E-D02E2D036C8B}"/>
                  </a:ext>
                </a:extLst>
              </p:cNvPr>
              <p:cNvSpPr txBox="1"/>
              <p:nvPr/>
            </p:nvSpPr>
            <p:spPr>
              <a:xfrm>
                <a:off x="2224076" y="3038159"/>
                <a:ext cx="555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3D5A6-9941-9048-908E-D02E2D036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076" y="3038159"/>
                <a:ext cx="555088" cy="276999"/>
              </a:xfrm>
              <a:prstGeom prst="rect">
                <a:avLst/>
              </a:prstGeom>
              <a:blipFill>
                <a:blip r:embed="rId3"/>
                <a:stretch>
                  <a:fillRect l="-888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C5A897-7C7B-294A-9A83-68B78431800F}"/>
                  </a:ext>
                </a:extLst>
              </p:cNvPr>
              <p:cNvSpPr txBox="1"/>
              <p:nvPr/>
            </p:nvSpPr>
            <p:spPr>
              <a:xfrm>
                <a:off x="1861048" y="2416119"/>
                <a:ext cx="565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C5A897-7C7B-294A-9A83-68B784318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8" y="2416119"/>
                <a:ext cx="565732" cy="276999"/>
              </a:xfrm>
              <a:prstGeom prst="rect">
                <a:avLst/>
              </a:prstGeom>
              <a:blipFill>
                <a:blip r:embed="rId4"/>
                <a:stretch>
                  <a:fillRect l="-8889" r="-22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6F1CFD-5274-7845-8371-EBFEC3442ACB}"/>
                  </a:ext>
                </a:extLst>
              </p:cNvPr>
              <p:cNvSpPr txBox="1"/>
              <p:nvPr/>
            </p:nvSpPr>
            <p:spPr>
              <a:xfrm>
                <a:off x="3371418" y="2747883"/>
                <a:ext cx="565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6F1CFD-5274-7845-8371-EBFEC3442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18" y="2747883"/>
                <a:ext cx="565732" cy="276999"/>
              </a:xfrm>
              <a:prstGeom prst="rect">
                <a:avLst/>
              </a:prstGeom>
              <a:blipFill>
                <a:blip r:embed="rId5"/>
                <a:stretch>
                  <a:fillRect l="-652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AD1C23-1841-AC4F-8C9C-D4D8D0BB90BC}"/>
                  </a:ext>
                </a:extLst>
              </p:cNvPr>
              <p:cNvSpPr txBox="1"/>
              <p:nvPr/>
            </p:nvSpPr>
            <p:spPr>
              <a:xfrm>
                <a:off x="3441913" y="3552839"/>
                <a:ext cx="565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AD1C23-1841-AC4F-8C9C-D4D8D0BB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13" y="3552839"/>
                <a:ext cx="565732" cy="276999"/>
              </a:xfrm>
              <a:prstGeom prst="rect">
                <a:avLst/>
              </a:prstGeom>
              <a:blipFill>
                <a:blip r:embed="rId6"/>
                <a:stretch>
                  <a:fillRect l="-869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58C384-FA24-C24F-B23C-79155E913777}"/>
                  </a:ext>
                </a:extLst>
              </p:cNvPr>
              <p:cNvSpPr txBox="1"/>
              <p:nvPr/>
            </p:nvSpPr>
            <p:spPr>
              <a:xfrm>
                <a:off x="4055987" y="3939333"/>
                <a:ext cx="565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58C384-FA24-C24F-B23C-79155E913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3939333"/>
                <a:ext cx="565732" cy="276999"/>
              </a:xfrm>
              <a:prstGeom prst="rect">
                <a:avLst/>
              </a:prstGeom>
              <a:blipFill>
                <a:blip r:embed="rId7"/>
                <a:stretch>
                  <a:fillRect l="-65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5ACB18-2301-8042-AB80-79EB02C463A0}"/>
                  </a:ext>
                </a:extLst>
              </p:cNvPr>
              <p:cNvSpPr txBox="1"/>
              <p:nvPr/>
            </p:nvSpPr>
            <p:spPr>
              <a:xfrm>
                <a:off x="2899614" y="4645390"/>
                <a:ext cx="565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5ACB18-2301-8042-AB80-79EB02C46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614" y="4645390"/>
                <a:ext cx="565732" cy="276999"/>
              </a:xfrm>
              <a:prstGeom prst="rect">
                <a:avLst/>
              </a:prstGeom>
              <a:blipFill>
                <a:blip r:embed="rId8"/>
                <a:stretch>
                  <a:fillRect l="-888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/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blipFill>
                <a:blip r:embed="rId9"/>
                <a:stretch>
                  <a:fillRect l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/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blipFill>
                <a:blip r:embed="rId10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/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blipFill>
                <a:blip r:embed="rId11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/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blipFill>
                <a:blip r:embed="rId12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/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blipFill>
                <a:blip r:embed="rId13"/>
                <a:stretch>
                  <a:fillRect l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/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blipFill>
                <a:blip r:embed="rId14"/>
                <a:stretch>
                  <a:fillRect l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/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blipFill>
                <a:blip r:embed="rId15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/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blipFill>
                <a:blip r:embed="rId16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3E87AC7-B147-1E46-BBCD-9C874C9E4670}"/>
                  </a:ext>
                </a:extLst>
              </p:cNvPr>
              <p:cNvSpPr txBox="1"/>
              <p:nvPr/>
            </p:nvSpPr>
            <p:spPr>
              <a:xfrm>
                <a:off x="2266202" y="3939332"/>
                <a:ext cx="565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3E87AC7-B147-1E46-BBCD-9C874C9E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202" y="3939332"/>
                <a:ext cx="565732" cy="276999"/>
              </a:xfrm>
              <a:prstGeom prst="rect">
                <a:avLst/>
              </a:prstGeom>
              <a:blipFill>
                <a:blip r:embed="rId17"/>
                <a:stretch>
                  <a:fillRect l="-65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9E322096-8F84-E142-AEC7-44AC87E004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1377" y="5462146"/>
            <a:ext cx="2390444" cy="2548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554E85-D76F-7545-881E-3FC8BE62FB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2388" y="6201254"/>
            <a:ext cx="3707670" cy="252535"/>
          </a:xfrm>
          <a:prstGeom prst="rect">
            <a:avLst/>
          </a:prstGeom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4119D564-38C7-2B45-BB3A-34E8A7B4D281}"/>
              </a:ext>
            </a:extLst>
          </p:cNvPr>
          <p:cNvSpPr/>
          <p:nvPr/>
        </p:nvSpPr>
        <p:spPr>
          <a:xfrm>
            <a:off x="2515415" y="5780554"/>
            <a:ext cx="189599" cy="40005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A5C9B-35BA-1E47-A9E3-57FDC952F2A1}"/>
              </a:ext>
            </a:extLst>
          </p:cNvPr>
          <p:cNvSpPr/>
          <p:nvPr/>
        </p:nvSpPr>
        <p:spPr>
          <a:xfrm>
            <a:off x="5122607" y="649287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4292E"/>
                </a:solidFill>
                <a:latin typeface="-apple-system"/>
              </a:rPr>
              <a:t>Hierarchical Graph Representation Learning with Differentiable Pooling. </a:t>
            </a:r>
            <a:r>
              <a:rPr lang="en-US" sz="1200" dirty="0" err="1">
                <a:solidFill>
                  <a:srgbClr val="24292E"/>
                </a:solidFill>
                <a:latin typeface="-apple-system"/>
              </a:rPr>
              <a:t>NeurIPS</a:t>
            </a:r>
            <a:r>
              <a:rPr lang="en-US" sz="1200" dirty="0">
                <a:solidFill>
                  <a:srgbClr val="24292E"/>
                </a:solidFill>
                <a:latin typeface="-apple-system"/>
              </a:rPr>
              <a:t>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139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A6F7-E473-6045-A16B-AFE770C1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DiffPool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07F59-0D6B-654A-A013-7C2D9818A068}"/>
              </a:ext>
            </a:extLst>
          </p:cNvPr>
          <p:cNvSpPr txBox="1"/>
          <p:nvPr/>
        </p:nvSpPr>
        <p:spPr>
          <a:xfrm>
            <a:off x="838200" y="1588168"/>
            <a:ext cx="7180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Downsample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by clustering the nodes using GNN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EC967D-2C8C-B742-896E-316BC6937356}"/>
              </a:ext>
            </a:extLst>
          </p:cNvPr>
          <p:cNvSpPr/>
          <p:nvPr/>
        </p:nvSpPr>
        <p:spPr>
          <a:xfrm>
            <a:off x="2180129" y="3356878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F99CEB-E67F-6C41-9447-2F1D7E20151B}"/>
              </a:ext>
            </a:extLst>
          </p:cNvPr>
          <p:cNvSpPr/>
          <p:nvPr/>
        </p:nvSpPr>
        <p:spPr>
          <a:xfrm>
            <a:off x="1974292" y="4088327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4C5278-BDC9-DE49-8A59-487752719E2A}"/>
              </a:ext>
            </a:extLst>
          </p:cNvPr>
          <p:cNvSpPr/>
          <p:nvPr/>
        </p:nvSpPr>
        <p:spPr>
          <a:xfrm>
            <a:off x="3061788" y="375861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44D4C8-3F18-4643-B469-DAC3D6FFE01E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2423298" y="3600048"/>
            <a:ext cx="680211" cy="200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1F883-6B43-0D47-964D-32387B9708F5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116737" y="3641769"/>
            <a:ext cx="205836" cy="44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84F8D67-2A73-574E-ADCC-DC242447FC69}"/>
              </a:ext>
            </a:extLst>
          </p:cNvPr>
          <p:cNvSpPr/>
          <p:nvPr/>
        </p:nvSpPr>
        <p:spPr>
          <a:xfrm>
            <a:off x="3068989" y="2833222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131672-DE4C-084A-915A-25D76CB0A06A}"/>
              </a:ext>
            </a:extLst>
          </p:cNvPr>
          <p:cNvSpPr/>
          <p:nvPr/>
        </p:nvSpPr>
        <p:spPr>
          <a:xfrm>
            <a:off x="1718603" y="2719911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A28190-2B06-7F43-B43F-AFAEDFB5241C}"/>
              </a:ext>
            </a:extLst>
          </p:cNvPr>
          <p:cNvCxnSpPr>
            <a:cxnSpLocks/>
            <a:stCxn id="6" idx="1"/>
            <a:endCxn id="12" idx="5"/>
          </p:cNvCxnSpPr>
          <p:nvPr/>
        </p:nvCxnSpPr>
        <p:spPr>
          <a:xfrm flipH="1" flipV="1">
            <a:off x="1961772" y="2963080"/>
            <a:ext cx="260078" cy="435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7F4F6-1E7F-B443-9B6B-DBB76A65B938}"/>
              </a:ext>
            </a:extLst>
          </p:cNvPr>
          <p:cNvCxnSpPr>
            <a:cxnSpLocks/>
            <a:stCxn id="7" idx="2"/>
            <a:endCxn id="16" idx="6"/>
          </p:cNvCxnSpPr>
          <p:nvPr/>
        </p:nvCxnSpPr>
        <p:spPr>
          <a:xfrm flipH="1" flipV="1">
            <a:off x="1215227" y="4115120"/>
            <a:ext cx="759065" cy="115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673A86-291A-2144-BFDF-B8261AD4BF90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>
            <a:off x="3211434" y="3118113"/>
            <a:ext cx="93523" cy="68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C916F8E-76A4-AF4C-975B-7C8166B1427A}"/>
              </a:ext>
            </a:extLst>
          </p:cNvPr>
          <p:cNvSpPr/>
          <p:nvPr/>
        </p:nvSpPr>
        <p:spPr>
          <a:xfrm>
            <a:off x="930337" y="397267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593FDE-B841-1E4A-98C4-BEE53C5F7A61}"/>
              </a:ext>
            </a:extLst>
          </p:cNvPr>
          <p:cNvCxnSpPr>
            <a:cxnSpLocks/>
            <a:stCxn id="8" idx="4"/>
            <a:endCxn id="18" idx="7"/>
          </p:cNvCxnSpPr>
          <p:nvPr/>
        </p:nvCxnSpPr>
        <p:spPr>
          <a:xfrm flipH="1">
            <a:off x="2857893" y="4043506"/>
            <a:ext cx="346340" cy="4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A6FB1D-66AD-8341-B33F-F43FE07B789E}"/>
              </a:ext>
            </a:extLst>
          </p:cNvPr>
          <p:cNvSpPr/>
          <p:nvPr/>
        </p:nvSpPr>
        <p:spPr>
          <a:xfrm>
            <a:off x="2614724" y="447728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AA208-335C-A746-A7B1-E3CFC3CE2621}"/>
              </a:ext>
            </a:extLst>
          </p:cNvPr>
          <p:cNvCxnSpPr>
            <a:cxnSpLocks/>
            <a:stCxn id="20" idx="1"/>
            <a:endCxn id="8" idx="6"/>
          </p:cNvCxnSpPr>
          <p:nvPr/>
        </p:nvCxnSpPr>
        <p:spPr>
          <a:xfrm flipH="1" flipV="1">
            <a:off x="3346678" y="3901061"/>
            <a:ext cx="566864" cy="395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ED5FF14-82BB-4D45-8FE4-C1CB052BF425}"/>
              </a:ext>
            </a:extLst>
          </p:cNvPr>
          <p:cNvSpPr/>
          <p:nvPr/>
        </p:nvSpPr>
        <p:spPr>
          <a:xfrm>
            <a:off x="3871821" y="4254603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/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blipFill>
                <a:blip r:embed="rId2"/>
                <a:stretch>
                  <a:fillRect l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/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/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/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/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blipFill>
                <a:blip r:embed="rId6"/>
                <a:stretch>
                  <a:fillRect l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/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blipFill>
                <a:blip r:embed="rId7"/>
                <a:stretch>
                  <a:fillRect l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/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blipFill>
                <a:blip r:embed="rId8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/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blipFill>
                <a:blip r:embed="rId9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9E322096-8F84-E142-AEC7-44AC87E00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77" y="5462146"/>
            <a:ext cx="2390444" cy="2548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554E85-D76F-7545-881E-3FC8BE62FB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388" y="6201254"/>
            <a:ext cx="3707670" cy="252535"/>
          </a:xfrm>
          <a:prstGeom prst="rect">
            <a:avLst/>
          </a:prstGeom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4119D564-38C7-2B45-BB3A-34E8A7B4D281}"/>
              </a:ext>
            </a:extLst>
          </p:cNvPr>
          <p:cNvSpPr/>
          <p:nvPr/>
        </p:nvSpPr>
        <p:spPr>
          <a:xfrm>
            <a:off x="2515415" y="5780554"/>
            <a:ext cx="189599" cy="40005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/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blipFill>
                <a:blip r:embed="rId12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/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blipFill>
                <a:blip r:embed="rId13"/>
                <a:stretch>
                  <a:fillRect l="-12121" r="-303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/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blipFill>
                <a:blip r:embed="rId14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/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blipFill>
                <a:blip r:embed="rId15"/>
                <a:stretch>
                  <a:fillRect l="-12121" r="-303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/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blipFill>
                <a:blip r:embed="rId16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/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blipFill>
                <a:blip r:embed="rId17"/>
                <a:stretch>
                  <a:fillRect l="-11765" r="-29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/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blipFill>
                <a:blip r:embed="rId18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/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blipFill>
                <a:blip r:embed="rId19"/>
                <a:stretch>
                  <a:fillRect l="-13514" t="-4000" r="-1621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66978FC-E08C-7F44-880B-FAACE5433828}"/>
              </a:ext>
            </a:extLst>
          </p:cNvPr>
          <p:cNvSpPr txBox="1"/>
          <p:nvPr/>
        </p:nvSpPr>
        <p:spPr>
          <a:xfrm>
            <a:off x="9542863" y="2188386"/>
            <a:ext cx="96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2 filters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D91525-2385-4045-9F1E-F3C2AD7562B1}"/>
              </a:ext>
            </a:extLst>
          </p:cNvPr>
          <p:cNvSpPr txBox="1"/>
          <p:nvPr/>
        </p:nvSpPr>
        <p:spPr>
          <a:xfrm>
            <a:off x="6212036" y="3053665"/>
            <a:ext cx="92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Filter1: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D544D1-468A-7D4C-A381-4C4514B418BB}"/>
              </a:ext>
            </a:extLst>
          </p:cNvPr>
          <p:cNvSpPr txBox="1"/>
          <p:nvPr/>
        </p:nvSpPr>
        <p:spPr>
          <a:xfrm>
            <a:off x="5055597" y="3407506"/>
            <a:ext cx="3235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Generate a soft-assign matrix</a:t>
            </a:r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50C64B2B-566B-3849-9C22-735EEF62D08B}"/>
              </a:ext>
            </a:extLst>
          </p:cNvPr>
          <p:cNvSpPr/>
          <p:nvPr/>
        </p:nvSpPr>
        <p:spPr>
          <a:xfrm>
            <a:off x="9838821" y="3168008"/>
            <a:ext cx="189599" cy="40005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83776CE-87E0-6949-9042-FCFAFC0530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00054" y="3700192"/>
            <a:ext cx="2764291" cy="246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228DBC1-BA16-5242-BC6C-C39FFB2CE7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49525" y="2849034"/>
            <a:ext cx="2672524" cy="284889"/>
          </a:xfrm>
          <a:prstGeom prst="rect">
            <a:avLst/>
          </a:prstGeom>
        </p:spPr>
      </p:pic>
      <p:sp>
        <p:nvSpPr>
          <p:cNvPr id="69" name="Freeform 68">
            <a:extLst>
              <a:ext uri="{FF2B5EF4-FFF2-40B4-BE49-F238E27FC236}">
                <a16:creationId xmlns:a16="http://schemas.microsoft.com/office/drawing/2014/main" id="{E3909D8C-2546-1744-9524-2A5E6DD05DDF}"/>
              </a:ext>
            </a:extLst>
          </p:cNvPr>
          <p:cNvSpPr/>
          <p:nvPr/>
        </p:nvSpPr>
        <p:spPr>
          <a:xfrm>
            <a:off x="2360531" y="3329037"/>
            <a:ext cx="1905000" cy="1695450"/>
          </a:xfrm>
          <a:custGeom>
            <a:avLst/>
            <a:gdLst>
              <a:gd name="connsiteX0" fmla="*/ 901700 w 1905000"/>
              <a:gd name="connsiteY0" fmla="*/ 0 h 1695450"/>
              <a:gd name="connsiteX1" fmla="*/ 901700 w 1905000"/>
              <a:gd name="connsiteY1" fmla="*/ 0 h 1695450"/>
              <a:gd name="connsiteX2" fmla="*/ 838200 w 1905000"/>
              <a:gd name="connsiteY2" fmla="*/ 6350 h 1695450"/>
              <a:gd name="connsiteX3" fmla="*/ 660400 w 1905000"/>
              <a:gd name="connsiteY3" fmla="*/ 19050 h 1695450"/>
              <a:gd name="connsiteX4" fmla="*/ 641350 w 1905000"/>
              <a:gd name="connsiteY4" fmla="*/ 25400 h 1695450"/>
              <a:gd name="connsiteX5" fmla="*/ 565150 w 1905000"/>
              <a:gd name="connsiteY5" fmla="*/ 88900 h 1695450"/>
              <a:gd name="connsiteX6" fmla="*/ 552450 w 1905000"/>
              <a:gd name="connsiteY6" fmla="*/ 107950 h 1695450"/>
              <a:gd name="connsiteX7" fmla="*/ 546100 w 1905000"/>
              <a:gd name="connsiteY7" fmla="*/ 127000 h 1695450"/>
              <a:gd name="connsiteX8" fmla="*/ 527050 w 1905000"/>
              <a:gd name="connsiteY8" fmla="*/ 146050 h 1695450"/>
              <a:gd name="connsiteX9" fmla="*/ 501650 w 1905000"/>
              <a:gd name="connsiteY9" fmla="*/ 190500 h 1695450"/>
              <a:gd name="connsiteX10" fmla="*/ 476250 w 1905000"/>
              <a:gd name="connsiteY10" fmla="*/ 228600 h 1695450"/>
              <a:gd name="connsiteX11" fmla="*/ 457200 w 1905000"/>
              <a:gd name="connsiteY11" fmla="*/ 266700 h 1695450"/>
              <a:gd name="connsiteX12" fmla="*/ 444500 w 1905000"/>
              <a:gd name="connsiteY12" fmla="*/ 304800 h 1695450"/>
              <a:gd name="connsiteX13" fmla="*/ 438150 w 1905000"/>
              <a:gd name="connsiteY13" fmla="*/ 323850 h 1695450"/>
              <a:gd name="connsiteX14" fmla="*/ 425450 w 1905000"/>
              <a:gd name="connsiteY14" fmla="*/ 349250 h 1695450"/>
              <a:gd name="connsiteX15" fmla="*/ 412750 w 1905000"/>
              <a:gd name="connsiteY15" fmla="*/ 393700 h 1695450"/>
              <a:gd name="connsiteX16" fmla="*/ 406400 w 1905000"/>
              <a:gd name="connsiteY16" fmla="*/ 412750 h 1695450"/>
              <a:gd name="connsiteX17" fmla="*/ 393700 w 1905000"/>
              <a:gd name="connsiteY17" fmla="*/ 431800 h 1695450"/>
              <a:gd name="connsiteX18" fmla="*/ 381000 w 1905000"/>
              <a:gd name="connsiteY18" fmla="*/ 469900 h 1695450"/>
              <a:gd name="connsiteX19" fmla="*/ 374650 w 1905000"/>
              <a:gd name="connsiteY19" fmla="*/ 488950 h 1695450"/>
              <a:gd name="connsiteX20" fmla="*/ 361950 w 1905000"/>
              <a:gd name="connsiteY20" fmla="*/ 514350 h 1695450"/>
              <a:gd name="connsiteX21" fmla="*/ 342900 w 1905000"/>
              <a:gd name="connsiteY21" fmla="*/ 527050 h 1695450"/>
              <a:gd name="connsiteX22" fmla="*/ 317500 w 1905000"/>
              <a:gd name="connsiteY22" fmla="*/ 565150 h 1695450"/>
              <a:gd name="connsiteX23" fmla="*/ 285750 w 1905000"/>
              <a:gd name="connsiteY23" fmla="*/ 596900 h 1695450"/>
              <a:gd name="connsiteX24" fmla="*/ 266700 w 1905000"/>
              <a:gd name="connsiteY24" fmla="*/ 635000 h 1695450"/>
              <a:gd name="connsiteX25" fmla="*/ 254000 w 1905000"/>
              <a:gd name="connsiteY25" fmla="*/ 654050 h 1695450"/>
              <a:gd name="connsiteX26" fmla="*/ 247650 w 1905000"/>
              <a:gd name="connsiteY26" fmla="*/ 673100 h 1695450"/>
              <a:gd name="connsiteX27" fmla="*/ 222250 w 1905000"/>
              <a:gd name="connsiteY27" fmla="*/ 711200 h 1695450"/>
              <a:gd name="connsiteX28" fmla="*/ 171450 w 1905000"/>
              <a:gd name="connsiteY28" fmla="*/ 787400 h 1695450"/>
              <a:gd name="connsiteX29" fmla="*/ 146050 w 1905000"/>
              <a:gd name="connsiteY29" fmla="*/ 825500 h 1695450"/>
              <a:gd name="connsiteX30" fmla="*/ 133350 w 1905000"/>
              <a:gd name="connsiteY30" fmla="*/ 844550 h 1695450"/>
              <a:gd name="connsiteX31" fmla="*/ 127000 w 1905000"/>
              <a:gd name="connsiteY31" fmla="*/ 863600 h 1695450"/>
              <a:gd name="connsiteX32" fmla="*/ 114300 w 1905000"/>
              <a:gd name="connsiteY32" fmla="*/ 882650 h 1695450"/>
              <a:gd name="connsiteX33" fmla="*/ 101600 w 1905000"/>
              <a:gd name="connsiteY33" fmla="*/ 920750 h 1695450"/>
              <a:gd name="connsiteX34" fmla="*/ 88900 w 1905000"/>
              <a:gd name="connsiteY34" fmla="*/ 939800 h 1695450"/>
              <a:gd name="connsiteX35" fmla="*/ 76200 w 1905000"/>
              <a:gd name="connsiteY35" fmla="*/ 977900 h 1695450"/>
              <a:gd name="connsiteX36" fmla="*/ 69850 w 1905000"/>
              <a:gd name="connsiteY36" fmla="*/ 996950 h 1695450"/>
              <a:gd name="connsiteX37" fmla="*/ 57150 w 1905000"/>
              <a:gd name="connsiteY37" fmla="*/ 1016000 h 1695450"/>
              <a:gd name="connsiteX38" fmla="*/ 50800 w 1905000"/>
              <a:gd name="connsiteY38" fmla="*/ 1035050 h 1695450"/>
              <a:gd name="connsiteX39" fmla="*/ 31750 w 1905000"/>
              <a:gd name="connsiteY39" fmla="*/ 1047750 h 1695450"/>
              <a:gd name="connsiteX40" fmla="*/ 19050 w 1905000"/>
              <a:gd name="connsiteY40" fmla="*/ 1136650 h 1695450"/>
              <a:gd name="connsiteX41" fmla="*/ 12700 w 1905000"/>
              <a:gd name="connsiteY41" fmla="*/ 1168400 h 1695450"/>
              <a:gd name="connsiteX42" fmla="*/ 6350 w 1905000"/>
              <a:gd name="connsiteY42" fmla="*/ 1263650 h 1695450"/>
              <a:gd name="connsiteX43" fmla="*/ 0 w 1905000"/>
              <a:gd name="connsiteY43" fmla="*/ 1289050 h 1695450"/>
              <a:gd name="connsiteX44" fmla="*/ 6350 w 1905000"/>
              <a:gd name="connsiteY44" fmla="*/ 1384300 h 1695450"/>
              <a:gd name="connsiteX45" fmla="*/ 19050 w 1905000"/>
              <a:gd name="connsiteY45" fmla="*/ 1422400 h 1695450"/>
              <a:gd name="connsiteX46" fmla="*/ 25400 w 1905000"/>
              <a:gd name="connsiteY46" fmla="*/ 1441450 h 1695450"/>
              <a:gd name="connsiteX47" fmla="*/ 31750 w 1905000"/>
              <a:gd name="connsiteY47" fmla="*/ 1460500 h 1695450"/>
              <a:gd name="connsiteX48" fmla="*/ 44450 w 1905000"/>
              <a:gd name="connsiteY48" fmla="*/ 1479550 h 1695450"/>
              <a:gd name="connsiteX49" fmla="*/ 57150 w 1905000"/>
              <a:gd name="connsiteY49" fmla="*/ 1517650 h 1695450"/>
              <a:gd name="connsiteX50" fmla="*/ 63500 w 1905000"/>
              <a:gd name="connsiteY50" fmla="*/ 1536700 h 1695450"/>
              <a:gd name="connsiteX51" fmla="*/ 82550 w 1905000"/>
              <a:gd name="connsiteY51" fmla="*/ 1549400 h 1695450"/>
              <a:gd name="connsiteX52" fmla="*/ 114300 w 1905000"/>
              <a:gd name="connsiteY52" fmla="*/ 1574800 h 1695450"/>
              <a:gd name="connsiteX53" fmla="*/ 127000 w 1905000"/>
              <a:gd name="connsiteY53" fmla="*/ 1593850 h 1695450"/>
              <a:gd name="connsiteX54" fmla="*/ 146050 w 1905000"/>
              <a:gd name="connsiteY54" fmla="*/ 1612900 h 1695450"/>
              <a:gd name="connsiteX55" fmla="*/ 171450 w 1905000"/>
              <a:gd name="connsiteY55" fmla="*/ 1625600 h 1695450"/>
              <a:gd name="connsiteX56" fmla="*/ 190500 w 1905000"/>
              <a:gd name="connsiteY56" fmla="*/ 1638300 h 1695450"/>
              <a:gd name="connsiteX57" fmla="*/ 215900 w 1905000"/>
              <a:gd name="connsiteY57" fmla="*/ 1651000 h 1695450"/>
              <a:gd name="connsiteX58" fmla="*/ 234950 w 1905000"/>
              <a:gd name="connsiteY58" fmla="*/ 1663700 h 1695450"/>
              <a:gd name="connsiteX59" fmla="*/ 254000 w 1905000"/>
              <a:gd name="connsiteY59" fmla="*/ 1670050 h 1695450"/>
              <a:gd name="connsiteX60" fmla="*/ 342900 w 1905000"/>
              <a:gd name="connsiteY60" fmla="*/ 1682750 h 1695450"/>
              <a:gd name="connsiteX61" fmla="*/ 387350 w 1905000"/>
              <a:gd name="connsiteY61" fmla="*/ 1689100 h 1695450"/>
              <a:gd name="connsiteX62" fmla="*/ 533400 w 1905000"/>
              <a:gd name="connsiteY62" fmla="*/ 1695450 h 1695450"/>
              <a:gd name="connsiteX63" fmla="*/ 781050 w 1905000"/>
              <a:gd name="connsiteY63" fmla="*/ 1689100 h 1695450"/>
              <a:gd name="connsiteX64" fmla="*/ 895350 w 1905000"/>
              <a:gd name="connsiteY64" fmla="*/ 1676400 h 1695450"/>
              <a:gd name="connsiteX65" fmla="*/ 977900 w 1905000"/>
              <a:gd name="connsiteY65" fmla="*/ 1670050 h 1695450"/>
              <a:gd name="connsiteX66" fmla="*/ 1009650 w 1905000"/>
              <a:gd name="connsiteY66" fmla="*/ 1663700 h 1695450"/>
              <a:gd name="connsiteX67" fmla="*/ 1028700 w 1905000"/>
              <a:gd name="connsiteY67" fmla="*/ 1657350 h 1695450"/>
              <a:gd name="connsiteX68" fmla="*/ 1136650 w 1905000"/>
              <a:gd name="connsiteY68" fmla="*/ 1644650 h 1695450"/>
              <a:gd name="connsiteX69" fmla="*/ 1155700 w 1905000"/>
              <a:gd name="connsiteY69" fmla="*/ 1638300 h 1695450"/>
              <a:gd name="connsiteX70" fmla="*/ 1181100 w 1905000"/>
              <a:gd name="connsiteY70" fmla="*/ 1631950 h 1695450"/>
              <a:gd name="connsiteX71" fmla="*/ 1231900 w 1905000"/>
              <a:gd name="connsiteY71" fmla="*/ 1606550 h 1695450"/>
              <a:gd name="connsiteX72" fmla="*/ 1257300 w 1905000"/>
              <a:gd name="connsiteY72" fmla="*/ 1593850 h 1695450"/>
              <a:gd name="connsiteX73" fmla="*/ 1320800 w 1905000"/>
              <a:gd name="connsiteY73" fmla="*/ 1568450 h 1695450"/>
              <a:gd name="connsiteX74" fmla="*/ 1339850 w 1905000"/>
              <a:gd name="connsiteY74" fmla="*/ 1555750 h 1695450"/>
              <a:gd name="connsiteX75" fmla="*/ 1365250 w 1905000"/>
              <a:gd name="connsiteY75" fmla="*/ 1543050 h 1695450"/>
              <a:gd name="connsiteX76" fmla="*/ 1409700 w 1905000"/>
              <a:gd name="connsiteY76" fmla="*/ 1511300 h 1695450"/>
              <a:gd name="connsiteX77" fmla="*/ 1466850 w 1905000"/>
              <a:gd name="connsiteY77" fmla="*/ 1479550 h 1695450"/>
              <a:gd name="connsiteX78" fmla="*/ 1517650 w 1905000"/>
              <a:gd name="connsiteY78" fmla="*/ 1441450 h 1695450"/>
              <a:gd name="connsiteX79" fmla="*/ 1536700 w 1905000"/>
              <a:gd name="connsiteY79" fmla="*/ 1428750 h 1695450"/>
              <a:gd name="connsiteX80" fmla="*/ 1562100 w 1905000"/>
              <a:gd name="connsiteY80" fmla="*/ 1403350 h 1695450"/>
              <a:gd name="connsiteX81" fmla="*/ 1581150 w 1905000"/>
              <a:gd name="connsiteY81" fmla="*/ 1390650 h 1695450"/>
              <a:gd name="connsiteX82" fmla="*/ 1619250 w 1905000"/>
              <a:gd name="connsiteY82" fmla="*/ 1352550 h 1695450"/>
              <a:gd name="connsiteX83" fmla="*/ 1657350 w 1905000"/>
              <a:gd name="connsiteY83" fmla="*/ 1314450 h 1695450"/>
              <a:gd name="connsiteX84" fmla="*/ 1676400 w 1905000"/>
              <a:gd name="connsiteY84" fmla="*/ 1295400 h 1695450"/>
              <a:gd name="connsiteX85" fmla="*/ 1695450 w 1905000"/>
              <a:gd name="connsiteY85" fmla="*/ 1276350 h 1695450"/>
              <a:gd name="connsiteX86" fmla="*/ 1720850 w 1905000"/>
              <a:gd name="connsiteY86" fmla="*/ 1238250 h 1695450"/>
              <a:gd name="connsiteX87" fmla="*/ 1733550 w 1905000"/>
              <a:gd name="connsiteY87" fmla="*/ 1219200 h 1695450"/>
              <a:gd name="connsiteX88" fmla="*/ 1752600 w 1905000"/>
              <a:gd name="connsiteY88" fmla="*/ 1212850 h 1695450"/>
              <a:gd name="connsiteX89" fmla="*/ 1797050 w 1905000"/>
              <a:gd name="connsiteY89" fmla="*/ 1155700 h 1695450"/>
              <a:gd name="connsiteX90" fmla="*/ 1809750 w 1905000"/>
              <a:gd name="connsiteY90" fmla="*/ 1117600 h 1695450"/>
              <a:gd name="connsiteX91" fmla="*/ 1816100 w 1905000"/>
              <a:gd name="connsiteY91" fmla="*/ 1098550 h 1695450"/>
              <a:gd name="connsiteX92" fmla="*/ 1828800 w 1905000"/>
              <a:gd name="connsiteY92" fmla="*/ 1079500 h 1695450"/>
              <a:gd name="connsiteX93" fmla="*/ 1841500 w 1905000"/>
              <a:gd name="connsiteY93" fmla="*/ 1041400 h 1695450"/>
              <a:gd name="connsiteX94" fmla="*/ 1860550 w 1905000"/>
              <a:gd name="connsiteY94" fmla="*/ 984250 h 1695450"/>
              <a:gd name="connsiteX95" fmla="*/ 1879600 w 1905000"/>
              <a:gd name="connsiteY95" fmla="*/ 939800 h 1695450"/>
              <a:gd name="connsiteX96" fmla="*/ 1892300 w 1905000"/>
              <a:gd name="connsiteY96" fmla="*/ 901700 h 1695450"/>
              <a:gd name="connsiteX97" fmla="*/ 1898650 w 1905000"/>
              <a:gd name="connsiteY97" fmla="*/ 882650 h 1695450"/>
              <a:gd name="connsiteX98" fmla="*/ 1905000 w 1905000"/>
              <a:gd name="connsiteY98" fmla="*/ 844550 h 1695450"/>
              <a:gd name="connsiteX99" fmla="*/ 1898650 w 1905000"/>
              <a:gd name="connsiteY99" fmla="*/ 723900 h 1695450"/>
              <a:gd name="connsiteX100" fmla="*/ 1885950 w 1905000"/>
              <a:gd name="connsiteY100" fmla="*/ 685800 h 1695450"/>
              <a:gd name="connsiteX101" fmla="*/ 1879600 w 1905000"/>
              <a:gd name="connsiteY101" fmla="*/ 666750 h 1695450"/>
              <a:gd name="connsiteX102" fmla="*/ 1841500 w 1905000"/>
              <a:gd name="connsiteY102" fmla="*/ 609600 h 1695450"/>
              <a:gd name="connsiteX103" fmla="*/ 1803400 w 1905000"/>
              <a:gd name="connsiteY103" fmla="*/ 552450 h 1695450"/>
              <a:gd name="connsiteX104" fmla="*/ 1790700 w 1905000"/>
              <a:gd name="connsiteY104" fmla="*/ 533400 h 1695450"/>
              <a:gd name="connsiteX105" fmla="*/ 1765300 w 1905000"/>
              <a:gd name="connsiteY105" fmla="*/ 514350 h 1695450"/>
              <a:gd name="connsiteX106" fmla="*/ 1746250 w 1905000"/>
              <a:gd name="connsiteY106" fmla="*/ 501650 h 1695450"/>
              <a:gd name="connsiteX107" fmla="*/ 1727200 w 1905000"/>
              <a:gd name="connsiteY107" fmla="*/ 482600 h 1695450"/>
              <a:gd name="connsiteX108" fmla="*/ 1708150 w 1905000"/>
              <a:gd name="connsiteY108" fmla="*/ 469900 h 1695450"/>
              <a:gd name="connsiteX109" fmla="*/ 1682750 w 1905000"/>
              <a:gd name="connsiteY109" fmla="*/ 450850 h 1695450"/>
              <a:gd name="connsiteX110" fmla="*/ 1657350 w 1905000"/>
              <a:gd name="connsiteY110" fmla="*/ 438150 h 1695450"/>
              <a:gd name="connsiteX111" fmla="*/ 1619250 w 1905000"/>
              <a:gd name="connsiteY111" fmla="*/ 412750 h 1695450"/>
              <a:gd name="connsiteX112" fmla="*/ 1600200 w 1905000"/>
              <a:gd name="connsiteY112" fmla="*/ 400050 h 1695450"/>
              <a:gd name="connsiteX113" fmla="*/ 1555750 w 1905000"/>
              <a:gd name="connsiteY113" fmla="*/ 381000 h 1695450"/>
              <a:gd name="connsiteX114" fmla="*/ 1536700 w 1905000"/>
              <a:gd name="connsiteY114" fmla="*/ 374650 h 1695450"/>
              <a:gd name="connsiteX115" fmla="*/ 1517650 w 1905000"/>
              <a:gd name="connsiteY115" fmla="*/ 361950 h 1695450"/>
              <a:gd name="connsiteX116" fmla="*/ 1498600 w 1905000"/>
              <a:gd name="connsiteY116" fmla="*/ 355600 h 1695450"/>
              <a:gd name="connsiteX117" fmla="*/ 1479550 w 1905000"/>
              <a:gd name="connsiteY117" fmla="*/ 342900 h 1695450"/>
              <a:gd name="connsiteX118" fmla="*/ 1428750 w 1905000"/>
              <a:gd name="connsiteY118" fmla="*/ 304800 h 1695450"/>
              <a:gd name="connsiteX119" fmla="*/ 1390650 w 1905000"/>
              <a:gd name="connsiteY119" fmla="*/ 273050 h 1695450"/>
              <a:gd name="connsiteX120" fmla="*/ 1358900 w 1905000"/>
              <a:gd name="connsiteY120" fmla="*/ 254000 h 1695450"/>
              <a:gd name="connsiteX121" fmla="*/ 1346200 w 1905000"/>
              <a:gd name="connsiteY121" fmla="*/ 234950 h 1695450"/>
              <a:gd name="connsiteX122" fmla="*/ 1301750 w 1905000"/>
              <a:gd name="connsiteY122" fmla="*/ 203200 h 1695450"/>
              <a:gd name="connsiteX123" fmla="*/ 1276350 w 1905000"/>
              <a:gd name="connsiteY123" fmla="*/ 184150 h 1695450"/>
              <a:gd name="connsiteX124" fmla="*/ 1250950 w 1905000"/>
              <a:gd name="connsiteY124" fmla="*/ 171450 h 1695450"/>
              <a:gd name="connsiteX125" fmla="*/ 1219200 w 1905000"/>
              <a:gd name="connsiteY125" fmla="*/ 133350 h 1695450"/>
              <a:gd name="connsiteX126" fmla="*/ 1193800 w 1905000"/>
              <a:gd name="connsiteY126" fmla="*/ 114300 h 1695450"/>
              <a:gd name="connsiteX127" fmla="*/ 1174750 w 1905000"/>
              <a:gd name="connsiteY127" fmla="*/ 95250 h 1695450"/>
              <a:gd name="connsiteX128" fmla="*/ 1136650 w 1905000"/>
              <a:gd name="connsiteY128" fmla="*/ 76200 h 1695450"/>
              <a:gd name="connsiteX129" fmla="*/ 1079500 w 1905000"/>
              <a:gd name="connsiteY129" fmla="*/ 50800 h 1695450"/>
              <a:gd name="connsiteX130" fmla="*/ 1041400 w 1905000"/>
              <a:gd name="connsiteY130" fmla="*/ 38100 h 1695450"/>
              <a:gd name="connsiteX131" fmla="*/ 1022350 w 1905000"/>
              <a:gd name="connsiteY131" fmla="*/ 31750 h 1695450"/>
              <a:gd name="connsiteX132" fmla="*/ 965200 w 1905000"/>
              <a:gd name="connsiteY132" fmla="*/ 6350 h 1695450"/>
              <a:gd name="connsiteX133" fmla="*/ 946150 w 1905000"/>
              <a:gd name="connsiteY133" fmla="*/ 0 h 1695450"/>
              <a:gd name="connsiteX134" fmla="*/ 901700 w 1905000"/>
              <a:gd name="connsiteY134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905000" h="1695450">
                <a:moveTo>
                  <a:pt x="901700" y="0"/>
                </a:moveTo>
                <a:lnTo>
                  <a:pt x="901700" y="0"/>
                </a:lnTo>
                <a:cubicBezTo>
                  <a:pt x="880533" y="2117"/>
                  <a:pt x="859436" y="5101"/>
                  <a:pt x="838200" y="6350"/>
                </a:cubicBezTo>
                <a:cubicBezTo>
                  <a:pt x="733424" y="12513"/>
                  <a:pt x="725455" y="463"/>
                  <a:pt x="660400" y="19050"/>
                </a:cubicBezTo>
                <a:cubicBezTo>
                  <a:pt x="653964" y="20889"/>
                  <a:pt x="647201" y="22149"/>
                  <a:pt x="641350" y="25400"/>
                </a:cubicBezTo>
                <a:cubicBezTo>
                  <a:pt x="616544" y="39181"/>
                  <a:pt x="580815" y="65402"/>
                  <a:pt x="565150" y="88900"/>
                </a:cubicBezTo>
                <a:cubicBezTo>
                  <a:pt x="560917" y="95250"/>
                  <a:pt x="555863" y="101124"/>
                  <a:pt x="552450" y="107950"/>
                </a:cubicBezTo>
                <a:cubicBezTo>
                  <a:pt x="549457" y="113937"/>
                  <a:pt x="549813" y="121431"/>
                  <a:pt x="546100" y="127000"/>
                </a:cubicBezTo>
                <a:cubicBezTo>
                  <a:pt x="541119" y="134472"/>
                  <a:pt x="532799" y="139151"/>
                  <a:pt x="527050" y="146050"/>
                </a:cubicBezTo>
                <a:cubicBezTo>
                  <a:pt x="511360" y="164878"/>
                  <a:pt x="514959" y="168318"/>
                  <a:pt x="501650" y="190500"/>
                </a:cubicBezTo>
                <a:cubicBezTo>
                  <a:pt x="493797" y="203588"/>
                  <a:pt x="481077" y="214120"/>
                  <a:pt x="476250" y="228600"/>
                </a:cubicBezTo>
                <a:cubicBezTo>
                  <a:pt x="453092" y="298075"/>
                  <a:pt x="490026" y="192842"/>
                  <a:pt x="457200" y="266700"/>
                </a:cubicBezTo>
                <a:cubicBezTo>
                  <a:pt x="451763" y="278933"/>
                  <a:pt x="448733" y="292100"/>
                  <a:pt x="444500" y="304800"/>
                </a:cubicBezTo>
                <a:cubicBezTo>
                  <a:pt x="442383" y="311150"/>
                  <a:pt x="441143" y="317863"/>
                  <a:pt x="438150" y="323850"/>
                </a:cubicBezTo>
                <a:cubicBezTo>
                  <a:pt x="433917" y="332317"/>
                  <a:pt x="429179" y="340549"/>
                  <a:pt x="425450" y="349250"/>
                </a:cubicBezTo>
                <a:cubicBezTo>
                  <a:pt x="418925" y="364475"/>
                  <a:pt x="417353" y="377588"/>
                  <a:pt x="412750" y="393700"/>
                </a:cubicBezTo>
                <a:cubicBezTo>
                  <a:pt x="410911" y="400136"/>
                  <a:pt x="409393" y="406763"/>
                  <a:pt x="406400" y="412750"/>
                </a:cubicBezTo>
                <a:cubicBezTo>
                  <a:pt x="402987" y="419576"/>
                  <a:pt x="396800" y="424826"/>
                  <a:pt x="393700" y="431800"/>
                </a:cubicBezTo>
                <a:cubicBezTo>
                  <a:pt x="388263" y="444033"/>
                  <a:pt x="385233" y="457200"/>
                  <a:pt x="381000" y="469900"/>
                </a:cubicBezTo>
                <a:cubicBezTo>
                  <a:pt x="378883" y="476250"/>
                  <a:pt x="377643" y="482963"/>
                  <a:pt x="374650" y="488950"/>
                </a:cubicBezTo>
                <a:cubicBezTo>
                  <a:pt x="370417" y="497417"/>
                  <a:pt x="368010" y="507078"/>
                  <a:pt x="361950" y="514350"/>
                </a:cubicBezTo>
                <a:cubicBezTo>
                  <a:pt x="357064" y="520213"/>
                  <a:pt x="349250" y="522817"/>
                  <a:pt x="342900" y="527050"/>
                </a:cubicBezTo>
                <a:cubicBezTo>
                  <a:pt x="331741" y="560528"/>
                  <a:pt x="343926" y="533439"/>
                  <a:pt x="317500" y="565150"/>
                </a:cubicBezTo>
                <a:cubicBezTo>
                  <a:pt x="291042" y="596900"/>
                  <a:pt x="320675" y="573617"/>
                  <a:pt x="285750" y="596900"/>
                </a:cubicBezTo>
                <a:cubicBezTo>
                  <a:pt x="249354" y="651495"/>
                  <a:pt x="292990" y="582420"/>
                  <a:pt x="266700" y="635000"/>
                </a:cubicBezTo>
                <a:cubicBezTo>
                  <a:pt x="263287" y="641826"/>
                  <a:pt x="257413" y="647224"/>
                  <a:pt x="254000" y="654050"/>
                </a:cubicBezTo>
                <a:cubicBezTo>
                  <a:pt x="251007" y="660037"/>
                  <a:pt x="250901" y="667249"/>
                  <a:pt x="247650" y="673100"/>
                </a:cubicBezTo>
                <a:cubicBezTo>
                  <a:pt x="240237" y="686443"/>
                  <a:pt x="230717" y="698500"/>
                  <a:pt x="222250" y="711200"/>
                </a:cubicBezTo>
                <a:lnTo>
                  <a:pt x="171450" y="787400"/>
                </a:lnTo>
                <a:lnTo>
                  <a:pt x="146050" y="825500"/>
                </a:lnTo>
                <a:cubicBezTo>
                  <a:pt x="141817" y="831850"/>
                  <a:pt x="135763" y="837310"/>
                  <a:pt x="133350" y="844550"/>
                </a:cubicBezTo>
                <a:cubicBezTo>
                  <a:pt x="131233" y="850900"/>
                  <a:pt x="129993" y="857613"/>
                  <a:pt x="127000" y="863600"/>
                </a:cubicBezTo>
                <a:cubicBezTo>
                  <a:pt x="123587" y="870426"/>
                  <a:pt x="117400" y="875676"/>
                  <a:pt x="114300" y="882650"/>
                </a:cubicBezTo>
                <a:cubicBezTo>
                  <a:pt x="108863" y="894883"/>
                  <a:pt x="109026" y="909611"/>
                  <a:pt x="101600" y="920750"/>
                </a:cubicBezTo>
                <a:cubicBezTo>
                  <a:pt x="97367" y="927100"/>
                  <a:pt x="92000" y="932826"/>
                  <a:pt x="88900" y="939800"/>
                </a:cubicBezTo>
                <a:cubicBezTo>
                  <a:pt x="83463" y="952033"/>
                  <a:pt x="80433" y="965200"/>
                  <a:pt x="76200" y="977900"/>
                </a:cubicBezTo>
                <a:cubicBezTo>
                  <a:pt x="74083" y="984250"/>
                  <a:pt x="73563" y="991381"/>
                  <a:pt x="69850" y="996950"/>
                </a:cubicBezTo>
                <a:cubicBezTo>
                  <a:pt x="65617" y="1003300"/>
                  <a:pt x="60563" y="1009174"/>
                  <a:pt x="57150" y="1016000"/>
                </a:cubicBezTo>
                <a:cubicBezTo>
                  <a:pt x="54157" y="1021987"/>
                  <a:pt x="54981" y="1029823"/>
                  <a:pt x="50800" y="1035050"/>
                </a:cubicBezTo>
                <a:cubicBezTo>
                  <a:pt x="46032" y="1041009"/>
                  <a:pt x="38100" y="1043517"/>
                  <a:pt x="31750" y="1047750"/>
                </a:cubicBezTo>
                <a:cubicBezTo>
                  <a:pt x="16812" y="1092564"/>
                  <a:pt x="30180" y="1047613"/>
                  <a:pt x="19050" y="1136650"/>
                </a:cubicBezTo>
                <a:cubicBezTo>
                  <a:pt x="17711" y="1147360"/>
                  <a:pt x="14817" y="1157817"/>
                  <a:pt x="12700" y="1168400"/>
                </a:cubicBezTo>
                <a:cubicBezTo>
                  <a:pt x="10583" y="1200150"/>
                  <a:pt x="9681" y="1232004"/>
                  <a:pt x="6350" y="1263650"/>
                </a:cubicBezTo>
                <a:cubicBezTo>
                  <a:pt x="5436" y="1272329"/>
                  <a:pt x="0" y="1280323"/>
                  <a:pt x="0" y="1289050"/>
                </a:cubicBezTo>
                <a:cubicBezTo>
                  <a:pt x="0" y="1320870"/>
                  <a:pt x="1850" y="1352799"/>
                  <a:pt x="6350" y="1384300"/>
                </a:cubicBezTo>
                <a:cubicBezTo>
                  <a:pt x="8243" y="1397552"/>
                  <a:pt x="14817" y="1409700"/>
                  <a:pt x="19050" y="1422400"/>
                </a:cubicBezTo>
                <a:lnTo>
                  <a:pt x="25400" y="1441450"/>
                </a:lnTo>
                <a:cubicBezTo>
                  <a:pt x="27517" y="1447800"/>
                  <a:pt x="28037" y="1454931"/>
                  <a:pt x="31750" y="1460500"/>
                </a:cubicBezTo>
                <a:cubicBezTo>
                  <a:pt x="35983" y="1466850"/>
                  <a:pt x="41350" y="1472576"/>
                  <a:pt x="44450" y="1479550"/>
                </a:cubicBezTo>
                <a:cubicBezTo>
                  <a:pt x="49887" y="1491783"/>
                  <a:pt x="52917" y="1504950"/>
                  <a:pt x="57150" y="1517650"/>
                </a:cubicBezTo>
                <a:cubicBezTo>
                  <a:pt x="59267" y="1524000"/>
                  <a:pt x="57931" y="1532987"/>
                  <a:pt x="63500" y="1536700"/>
                </a:cubicBezTo>
                <a:lnTo>
                  <a:pt x="82550" y="1549400"/>
                </a:lnTo>
                <a:cubicBezTo>
                  <a:pt x="118946" y="1603995"/>
                  <a:pt x="70483" y="1539747"/>
                  <a:pt x="114300" y="1574800"/>
                </a:cubicBezTo>
                <a:cubicBezTo>
                  <a:pt x="120259" y="1579568"/>
                  <a:pt x="122114" y="1587987"/>
                  <a:pt x="127000" y="1593850"/>
                </a:cubicBezTo>
                <a:cubicBezTo>
                  <a:pt x="132749" y="1600749"/>
                  <a:pt x="138742" y="1607680"/>
                  <a:pt x="146050" y="1612900"/>
                </a:cubicBezTo>
                <a:cubicBezTo>
                  <a:pt x="153753" y="1618402"/>
                  <a:pt x="163231" y="1620904"/>
                  <a:pt x="171450" y="1625600"/>
                </a:cubicBezTo>
                <a:cubicBezTo>
                  <a:pt x="178076" y="1629386"/>
                  <a:pt x="183874" y="1634514"/>
                  <a:pt x="190500" y="1638300"/>
                </a:cubicBezTo>
                <a:cubicBezTo>
                  <a:pt x="198719" y="1642996"/>
                  <a:pt x="207681" y="1646304"/>
                  <a:pt x="215900" y="1651000"/>
                </a:cubicBezTo>
                <a:cubicBezTo>
                  <a:pt x="222526" y="1654786"/>
                  <a:pt x="228124" y="1660287"/>
                  <a:pt x="234950" y="1663700"/>
                </a:cubicBezTo>
                <a:cubicBezTo>
                  <a:pt x="240937" y="1666693"/>
                  <a:pt x="247564" y="1668211"/>
                  <a:pt x="254000" y="1670050"/>
                </a:cubicBezTo>
                <a:cubicBezTo>
                  <a:pt x="293364" y="1681297"/>
                  <a:pt x="286982" y="1676171"/>
                  <a:pt x="342900" y="1682750"/>
                </a:cubicBezTo>
                <a:cubicBezTo>
                  <a:pt x="357765" y="1684499"/>
                  <a:pt x="372416" y="1688104"/>
                  <a:pt x="387350" y="1689100"/>
                </a:cubicBezTo>
                <a:cubicBezTo>
                  <a:pt x="435971" y="1692341"/>
                  <a:pt x="484717" y="1693333"/>
                  <a:pt x="533400" y="1695450"/>
                </a:cubicBezTo>
                <a:lnTo>
                  <a:pt x="781050" y="1689100"/>
                </a:lnTo>
                <a:cubicBezTo>
                  <a:pt x="927002" y="1683376"/>
                  <a:pt x="803355" y="1686084"/>
                  <a:pt x="895350" y="1676400"/>
                </a:cubicBezTo>
                <a:cubicBezTo>
                  <a:pt x="922796" y="1673511"/>
                  <a:pt x="950383" y="1672167"/>
                  <a:pt x="977900" y="1670050"/>
                </a:cubicBezTo>
                <a:cubicBezTo>
                  <a:pt x="988483" y="1667933"/>
                  <a:pt x="999179" y="1666318"/>
                  <a:pt x="1009650" y="1663700"/>
                </a:cubicBezTo>
                <a:cubicBezTo>
                  <a:pt x="1016144" y="1662077"/>
                  <a:pt x="1022114" y="1658547"/>
                  <a:pt x="1028700" y="1657350"/>
                </a:cubicBezTo>
                <a:cubicBezTo>
                  <a:pt x="1042414" y="1654856"/>
                  <a:pt x="1125555" y="1645883"/>
                  <a:pt x="1136650" y="1644650"/>
                </a:cubicBezTo>
                <a:cubicBezTo>
                  <a:pt x="1143000" y="1642533"/>
                  <a:pt x="1149264" y="1640139"/>
                  <a:pt x="1155700" y="1638300"/>
                </a:cubicBezTo>
                <a:cubicBezTo>
                  <a:pt x="1164091" y="1635902"/>
                  <a:pt x="1173044" y="1635307"/>
                  <a:pt x="1181100" y="1631950"/>
                </a:cubicBezTo>
                <a:cubicBezTo>
                  <a:pt x="1198576" y="1624668"/>
                  <a:pt x="1214967" y="1615017"/>
                  <a:pt x="1231900" y="1606550"/>
                </a:cubicBezTo>
                <a:cubicBezTo>
                  <a:pt x="1240367" y="1602317"/>
                  <a:pt x="1248320" y="1596843"/>
                  <a:pt x="1257300" y="1593850"/>
                </a:cubicBezTo>
                <a:cubicBezTo>
                  <a:pt x="1288524" y="1583442"/>
                  <a:pt x="1294638" y="1583399"/>
                  <a:pt x="1320800" y="1568450"/>
                </a:cubicBezTo>
                <a:cubicBezTo>
                  <a:pt x="1327426" y="1564664"/>
                  <a:pt x="1333224" y="1559536"/>
                  <a:pt x="1339850" y="1555750"/>
                </a:cubicBezTo>
                <a:cubicBezTo>
                  <a:pt x="1348069" y="1551054"/>
                  <a:pt x="1357223" y="1548067"/>
                  <a:pt x="1365250" y="1543050"/>
                </a:cubicBezTo>
                <a:cubicBezTo>
                  <a:pt x="1401594" y="1520335"/>
                  <a:pt x="1378355" y="1529211"/>
                  <a:pt x="1409700" y="1511300"/>
                </a:cubicBezTo>
                <a:cubicBezTo>
                  <a:pt x="1444322" y="1491516"/>
                  <a:pt x="1429352" y="1505510"/>
                  <a:pt x="1466850" y="1479550"/>
                </a:cubicBezTo>
                <a:cubicBezTo>
                  <a:pt x="1484253" y="1467502"/>
                  <a:pt x="1500038" y="1453191"/>
                  <a:pt x="1517650" y="1441450"/>
                </a:cubicBezTo>
                <a:cubicBezTo>
                  <a:pt x="1524000" y="1437217"/>
                  <a:pt x="1530906" y="1433717"/>
                  <a:pt x="1536700" y="1428750"/>
                </a:cubicBezTo>
                <a:cubicBezTo>
                  <a:pt x="1545791" y="1420958"/>
                  <a:pt x="1553009" y="1411142"/>
                  <a:pt x="1562100" y="1403350"/>
                </a:cubicBezTo>
                <a:cubicBezTo>
                  <a:pt x="1567894" y="1398383"/>
                  <a:pt x="1575446" y="1395720"/>
                  <a:pt x="1581150" y="1390650"/>
                </a:cubicBezTo>
                <a:cubicBezTo>
                  <a:pt x="1594574" y="1378718"/>
                  <a:pt x="1606550" y="1365250"/>
                  <a:pt x="1619250" y="1352550"/>
                </a:cubicBezTo>
                <a:lnTo>
                  <a:pt x="1657350" y="1314450"/>
                </a:lnTo>
                <a:lnTo>
                  <a:pt x="1676400" y="1295400"/>
                </a:lnTo>
                <a:cubicBezTo>
                  <a:pt x="1682750" y="1289050"/>
                  <a:pt x="1690469" y="1283822"/>
                  <a:pt x="1695450" y="1276350"/>
                </a:cubicBezTo>
                <a:lnTo>
                  <a:pt x="1720850" y="1238250"/>
                </a:lnTo>
                <a:cubicBezTo>
                  <a:pt x="1725083" y="1231900"/>
                  <a:pt x="1726310" y="1221613"/>
                  <a:pt x="1733550" y="1219200"/>
                </a:cubicBezTo>
                <a:lnTo>
                  <a:pt x="1752600" y="1212850"/>
                </a:lnTo>
                <a:cubicBezTo>
                  <a:pt x="1769037" y="1196413"/>
                  <a:pt x="1789455" y="1178486"/>
                  <a:pt x="1797050" y="1155700"/>
                </a:cubicBezTo>
                <a:lnTo>
                  <a:pt x="1809750" y="1117600"/>
                </a:lnTo>
                <a:cubicBezTo>
                  <a:pt x="1811867" y="1111250"/>
                  <a:pt x="1812387" y="1104119"/>
                  <a:pt x="1816100" y="1098550"/>
                </a:cubicBezTo>
                <a:cubicBezTo>
                  <a:pt x="1820333" y="1092200"/>
                  <a:pt x="1825700" y="1086474"/>
                  <a:pt x="1828800" y="1079500"/>
                </a:cubicBezTo>
                <a:cubicBezTo>
                  <a:pt x="1834237" y="1067267"/>
                  <a:pt x="1837267" y="1054100"/>
                  <a:pt x="1841500" y="1041400"/>
                </a:cubicBezTo>
                <a:lnTo>
                  <a:pt x="1860550" y="984250"/>
                </a:lnTo>
                <a:cubicBezTo>
                  <a:pt x="1880990" y="922929"/>
                  <a:pt x="1848213" y="1018267"/>
                  <a:pt x="1879600" y="939800"/>
                </a:cubicBezTo>
                <a:cubicBezTo>
                  <a:pt x="1884572" y="927371"/>
                  <a:pt x="1888067" y="914400"/>
                  <a:pt x="1892300" y="901700"/>
                </a:cubicBezTo>
                <a:cubicBezTo>
                  <a:pt x="1894417" y="895350"/>
                  <a:pt x="1897550" y="889252"/>
                  <a:pt x="1898650" y="882650"/>
                </a:cubicBezTo>
                <a:lnTo>
                  <a:pt x="1905000" y="844550"/>
                </a:lnTo>
                <a:cubicBezTo>
                  <a:pt x="1902883" y="804333"/>
                  <a:pt x="1903448" y="763885"/>
                  <a:pt x="1898650" y="723900"/>
                </a:cubicBezTo>
                <a:cubicBezTo>
                  <a:pt x="1897055" y="710608"/>
                  <a:pt x="1890183" y="698500"/>
                  <a:pt x="1885950" y="685800"/>
                </a:cubicBezTo>
                <a:cubicBezTo>
                  <a:pt x="1883833" y="679450"/>
                  <a:pt x="1883313" y="672319"/>
                  <a:pt x="1879600" y="666750"/>
                </a:cubicBezTo>
                <a:lnTo>
                  <a:pt x="1841500" y="609600"/>
                </a:lnTo>
                <a:lnTo>
                  <a:pt x="1803400" y="552450"/>
                </a:lnTo>
                <a:cubicBezTo>
                  <a:pt x="1799167" y="546100"/>
                  <a:pt x="1796805" y="537979"/>
                  <a:pt x="1790700" y="533400"/>
                </a:cubicBezTo>
                <a:cubicBezTo>
                  <a:pt x="1782233" y="527050"/>
                  <a:pt x="1773912" y="520501"/>
                  <a:pt x="1765300" y="514350"/>
                </a:cubicBezTo>
                <a:cubicBezTo>
                  <a:pt x="1759090" y="509914"/>
                  <a:pt x="1752113" y="506536"/>
                  <a:pt x="1746250" y="501650"/>
                </a:cubicBezTo>
                <a:cubicBezTo>
                  <a:pt x="1739351" y="495901"/>
                  <a:pt x="1734099" y="488349"/>
                  <a:pt x="1727200" y="482600"/>
                </a:cubicBezTo>
                <a:cubicBezTo>
                  <a:pt x="1721337" y="477714"/>
                  <a:pt x="1714360" y="474336"/>
                  <a:pt x="1708150" y="469900"/>
                </a:cubicBezTo>
                <a:cubicBezTo>
                  <a:pt x="1699538" y="463749"/>
                  <a:pt x="1691725" y="456459"/>
                  <a:pt x="1682750" y="450850"/>
                </a:cubicBezTo>
                <a:cubicBezTo>
                  <a:pt x="1674723" y="445833"/>
                  <a:pt x="1665467" y="443020"/>
                  <a:pt x="1657350" y="438150"/>
                </a:cubicBezTo>
                <a:cubicBezTo>
                  <a:pt x="1644262" y="430297"/>
                  <a:pt x="1631950" y="421217"/>
                  <a:pt x="1619250" y="412750"/>
                </a:cubicBezTo>
                <a:cubicBezTo>
                  <a:pt x="1612900" y="408517"/>
                  <a:pt x="1607440" y="402463"/>
                  <a:pt x="1600200" y="400050"/>
                </a:cubicBezTo>
                <a:cubicBezTo>
                  <a:pt x="1555524" y="385158"/>
                  <a:pt x="1610677" y="404540"/>
                  <a:pt x="1555750" y="381000"/>
                </a:cubicBezTo>
                <a:cubicBezTo>
                  <a:pt x="1549598" y="378363"/>
                  <a:pt x="1542687" y="377643"/>
                  <a:pt x="1536700" y="374650"/>
                </a:cubicBezTo>
                <a:cubicBezTo>
                  <a:pt x="1529874" y="371237"/>
                  <a:pt x="1524476" y="365363"/>
                  <a:pt x="1517650" y="361950"/>
                </a:cubicBezTo>
                <a:cubicBezTo>
                  <a:pt x="1511663" y="358957"/>
                  <a:pt x="1504587" y="358593"/>
                  <a:pt x="1498600" y="355600"/>
                </a:cubicBezTo>
                <a:cubicBezTo>
                  <a:pt x="1491774" y="352187"/>
                  <a:pt x="1485722" y="347389"/>
                  <a:pt x="1479550" y="342900"/>
                </a:cubicBezTo>
                <a:cubicBezTo>
                  <a:pt x="1462432" y="330450"/>
                  <a:pt x="1445011" y="318351"/>
                  <a:pt x="1428750" y="304800"/>
                </a:cubicBezTo>
                <a:cubicBezTo>
                  <a:pt x="1416050" y="294217"/>
                  <a:pt x="1404020" y="282773"/>
                  <a:pt x="1390650" y="273050"/>
                </a:cubicBezTo>
                <a:cubicBezTo>
                  <a:pt x="1380668" y="265791"/>
                  <a:pt x="1369483" y="260350"/>
                  <a:pt x="1358900" y="254000"/>
                </a:cubicBezTo>
                <a:cubicBezTo>
                  <a:pt x="1354667" y="247650"/>
                  <a:pt x="1351596" y="240346"/>
                  <a:pt x="1346200" y="234950"/>
                </a:cubicBezTo>
                <a:cubicBezTo>
                  <a:pt x="1335824" y="224574"/>
                  <a:pt x="1314370" y="212214"/>
                  <a:pt x="1301750" y="203200"/>
                </a:cubicBezTo>
                <a:cubicBezTo>
                  <a:pt x="1293138" y="197049"/>
                  <a:pt x="1285325" y="189759"/>
                  <a:pt x="1276350" y="184150"/>
                </a:cubicBezTo>
                <a:cubicBezTo>
                  <a:pt x="1268323" y="179133"/>
                  <a:pt x="1258653" y="176952"/>
                  <a:pt x="1250950" y="171450"/>
                </a:cubicBezTo>
                <a:cubicBezTo>
                  <a:pt x="1214540" y="145443"/>
                  <a:pt x="1247048" y="161198"/>
                  <a:pt x="1219200" y="133350"/>
                </a:cubicBezTo>
                <a:cubicBezTo>
                  <a:pt x="1211716" y="125866"/>
                  <a:pt x="1201835" y="121188"/>
                  <a:pt x="1193800" y="114300"/>
                </a:cubicBezTo>
                <a:cubicBezTo>
                  <a:pt x="1186982" y="108456"/>
                  <a:pt x="1181649" y="100999"/>
                  <a:pt x="1174750" y="95250"/>
                </a:cubicBezTo>
                <a:cubicBezTo>
                  <a:pt x="1147453" y="72502"/>
                  <a:pt x="1165289" y="90519"/>
                  <a:pt x="1136650" y="76200"/>
                </a:cubicBezTo>
                <a:cubicBezTo>
                  <a:pt x="1076273" y="46011"/>
                  <a:pt x="1177794" y="83565"/>
                  <a:pt x="1079500" y="50800"/>
                </a:cubicBezTo>
                <a:lnTo>
                  <a:pt x="1041400" y="38100"/>
                </a:lnTo>
                <a:cubicBezTo>
                  <a:pt x="1035050" y="35983"/>
                  <a:pt x="1027919" y="35463"/>
                  <a:pt x="1022350" y="31750"/>
                </a:cubicBezTo>
                <a:cubicBezTo>
                  <a:pt x="992161" y="11624"/>
                  <a:pt x="1010540" y="21463"/>
                  <a:pt x="965200" y="6350"/>
                </a:cubicBezTo>
                <a:lnTo>
                  <a:pt x="946150" y="0"/>
                </a:lnTo>
                <a:lnTo>
                  <a:pt x="9017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2147F1A-85E6-8544-92A2-94B33B53D944}"/>
              </a:ext>
            </a:extLst>
          </p:cNvPr>
          <p:cNvSpPr/>
          <p:nvPr/>
        </p:nvSpPr>
        <p:spPr>
          <a:xfrm>
            <a:off x="1470389" y="2385581"/>
            <a:ext cx="2191892" cy="1756256"/>
          </a:xfrm>
          <a:custGeom>
            <a:avLst/>
            <a:gdLst>
              <a:gd name="connsiteX0" fmla="*/ 585342 w 2191892"/>
              <a:gd name="connsiteY0" fmla="*/ 54456 h 1756256"/>
              <a:gd name="connsiteX1" fmla="*/ 585342 w 2191892"/>
              <a:gd name="connsiteY1" fmla="*/ 54456 h 1756256"/>
              <a:gd name="connsiteX2" fmla="*/ 521842 w 2191892"/>
              <a:gd name="connsiteY2" fmla="*/ 60806 h 1756256"/>
              <a:gd name="connsiteX3" fmla="*/ 350392 w 2191892"/>
              <a:gd name="connsiteY3" fmla="*/ 48106 h 1756256"/>
              <a:gd name="connsiteX4" fmla="*/ 331342 w 2191892"/>
              <a:gd name="connsiteY4" fmla="*/ 41756 h 1756256"/>
              <a:gd name="connsiteX5" fmla="*/ 280542 w 2191892"/>
              <a:gd name="connsiteY5" fmla="*/ 29056 h 1756256"/>
              <a:gd name="connsiteX6" fmla="*/ 261492 w 2191892"/>
              <a:gd name="connsiteY6" fmla="*/ 22706 h 1756256"/>
              <a:gd name="connsiteX7" fmla="*/ 178942 w 2191892"/>
              <a:gd name="connsiteY7" fmla="*/ 16356 h 1756256"/>
              <a:gd name="connsiteX8" fmla="*/ 20192 w 2191892"/>
              <a:gd name="connsiteY8" fmla="*/ 22706 h 1756256"/>
              <a:gd name="connsiteX9" fmla="*/ 39242 w 2191892"/>
              <a:gd name="connsiteY9" fmla="*/ 384656 h 1756256"/>
              <a:gd name="connsiteX10" fmla="*/ 45592 w 2191892"/>
              <a:gd name="connsiteY10" fmla="*/ 460856 h 1756256"/>
              <a:gd name="connsiteX11" fmla="*/ 51942 w 2191892"/>
              <a:gd name="connsiteY11" fmla="*/ 606906 h 1756256"/>
              <a:gd name="connsiteX12" fmla="*/ 775842 w 2191892"/>
              <a:gd name="connsiteY12" fmla="*/ 1527656 h 1756256"/>
              <a:gd name="connsiteX13" fmla="*/ 871092 w 2191892"/>
              <a:gd name="connsiteY13" fmla="*/ 1553056 h 1756256"/>
              <a:gd name="connsiteX14" fmla="*/ 890142 w 2191892"/>
              <a:gd name="connsiteY14" fmla="*/ 1559406 h 1756256"/>
              <a:gd name="connsiteX15" fmla="*/ 928242 w 2191892"/>
              <a:gd name="connsiteY15" fmla="*/ 1578456 h 1756256"/>
              <a:gd name="connsiteX16" fmla="*/ 1004442 w 2191892"/>
              <a:gd name="connsiteY16" fmla="*/ 1591156 h 1756256"/>
              <a:gd name="connsiteX17" fmla="*/ 1048892 w 2191892"/>
              <a:gd name="connsiteY17" fmla="*/ 1597506 h 1756256"/>
              <a:gd name="connsiteX18" fmla="*/ 1086992 w 2191892"/>
              <a:gd name="connsiteY18" fmla="*/ 1610206 h 1756256"/>
              <a:gd name="connsiteX19" fmla="*/ 1106042 w 2191892"/>
              <a:gd name="connsiteY19" fmla="*/ 1616556 h 1756256"/>
              <a:gd name="connsiteX20" fmla="*/ 1125092 w 2191892"/>
              <a:gd name="connsiteY20" fmla="*/ 1629256 h 1756256"/>
              <a:gd name="connsiteX21" fmla="*/ 1163192 w 2191892"/>
              <a:gd name="connsiteY21" fmla="*/ 1641956 h 1756256"/>
              <a:gd name="connsiteX22" fmla="*/ 1182242 w 2191892"/>
              <a:gd name="connsiteY22" fmla="*/ 1654656 h 1756256"/>
              <a:gd name="connsiteX23" fmla="*/ 1239392 w 2191892"/>
              <a:gd name="connsiteY23" fmla="*/ 1667356 h 1756256"/>
              <a:gd name="connsiteX24" fmla="*/ 1328292 w 2191892"/>
              <a:gd name="connsiteY24" fmla="*/ 1686406 h 1756256"/>
              <a:gd name="connsiteX25" fmla="*/ 1366392 w 2191892"/>
              <a:gd name="connsiteY25" fmla="*/ 1699106 h 1756256"/>
              <a:gd name="connsiteX26" fmla="*/ 1385442 w 2191892"/>
              <a:gd name="connsiteY26" fmla="*/ 1711806 h 1756256"/>
              <a:gd name="connsiteX27" fmla="*/ 1448942 w 2191892"/>
              <a:gd name="connsiteY27" fmla="*/ 1724506 h 1756256"/>
              <a:gd name="connsiteX28" fmla="*/ 1474342 w 2191892"/>
              <a:gd name="connsiteY28" fmla="*/ 1730856 h 1756256"/>
              <a:gd name="connsiteX29" fmla="*/ 1493392 w 2191892"/>
              <a:gd name="connsiteY29" fmla="*/ 1737206 h 1756256"/>
              <a:gd name="connsiteX30" fmla="*/ 1531492 w 2191892"/>
              <a:gd name="connsiteY30" fmla="*/ 1756256 h 1756256"/>
              <a:gd name="connsiteX31" fmla="*/ 1658492 w 2191892"/>
              <a:gd name="connsiteY31" fmla="*/ 1749906 h 1756256"/>
              <a:gd name="connsiteX32" fmla="*/ 1683892 w 2191892"/>
              <a:gd name="connsiteY32" fmla="*/ 1743556 h 1756256"/>
              <a:gd name="connsiteX33" fmla="*/ 1747392 w 2191892"/>
              <a:gd name="connsiteY33" fmla="*/ 1730856 h 1756256"/>
              <a:gd name="connsiteX34" fmla="*/ 1785492 w 2191892"/>
              <a:gd name="connsiteY34" fmla="*/ 1718156 h 1756256"/>
              <a:gd name="connsiteX35" fmla="*/ 1823592 w 2191892"/>
              <a:gd name="connsiteY35" fmla="*/ 1692756 h 1756256"/>
              <a:gd name="connsiteX36" fmla="*/ 1861692 w 2191892"/>
              <a:gd name="connsiteY36" fmla="*/ 1680056 h 1756256"/>
              <a:gd name="connsiteX37" fmla="*/ 1937892 w 2191892"/>
              <a:gd name="connsiteY37" fmla="*/ 1641956 h 1756256"/>
              <a:gd name="connsiteX38" fmla="*/ 1956942 w 2191892"/>
              <a:gd name="connsiteY38" fmla="*/ 1635606 h 1756256"/>
              <a:gd name="connsiteX39" fmla="*/ 2033142 w 2191892"/>
              <a:gd name="connsiteY39" fmla="*/ 1584806 h 1756256"/>
              <a:gd name="connsiteX40" fmla="*/ 2071242 w 2191892"/>
              <a:gd name="connsiteY40" fmla="*/ 1559406 h 1756256"/>
              <a:gd name="connsiteX41" fmla="*/ 2090292 w 2191892"/>
              <a:gd name="connsiteY41" fmla="*/ 1546706 h 1756256"/>
              <a:gd name="connsiteX42" fmla="*/ 2122042 w 2191892"/>
              <a:gd name="connsiteY42" fmla="*/ 1502256 h 1756256"/>
              <a:gd name="connsiteX43" fmla="*/ 2141092 w 2191892"/>
              <a:gd name="connsiteY43" fmla="*/ 1489556 h 1756256"/>
              <a:gd name="connsiteX44" fmla="*/ 2147442 w 2191892"/>
              <a:gd name="connsiteY44" fmla="*/ 1470506 h 1756256"/>
              <a:gd name="connsiteX45" fmla="*/ 2172842 w 2191892"/>
              <a:gd name="connsiteY45" fmla="*/ 1432406 h 1756256"/>
              <a:gd name="connsiteX46" fmla="*/ 2191892 w 2191892"/>
              <a:gd name="connsiteY46" fmla="*/ 1394306 h 1756256"/>
              <a:gd name="connsiteX47" fmla="*/ 2185542 w 2191892"/>
              <a:gd name="connsiteY47" fmla="*/ 1273656 h 1756256"/>
              <a:gd name="connsiteX48" fmla="*/ 2179192 w 2191892"/>
              <a:gd name="connsiteY48" fmla="*/ 1254606 h 1756256"/>
              <a:gd name="connsiteX49" fmla="*/ 2160142 w 2191892"/>
              <a:gd name="connsiteY49" fmla="*/ 1241906 h 1756256"/>
              <a:gd name="connsiteX50" fmla="*/ 2122042 w 2191892"/>
              <a:gd name="connsiteY50" fmla="*/ 1229206 h 1756256"/>
              <a:gd name="connsiteX51" fmla="*/ 2083942 w 2191892"/>
              <a:gd name="connsiteY51" fmla="*/ 1222856 h 1756256"/>
              <a:gd name="connsiteX52" fmla="*/ 2033142 w 2191892"/>
              <a:gd name="connsiteY52" fmla="*/ 1216506 h 1756256"/>
              <a:gd name="connsiteX53" fmla="*/ 2007742 w 2191892"/>
              <a:gd name="connsiteY53" fmla="*/ 1210156 h 1756256"/>
              <a:gd name="connsiteX54" fmla="*/ 1944242 w 2191892"/>
              <a:gd name="connsiteY54" fmla="*/ 1184756 h 1756256"/>
              <a:gd name="connsiteX55" fmla="*/ 1925192 w 2191892"/>
              <a:gd name="connsiteY55" fmla="*/ 1172056 h 1756256"/>
              <a:gd name="connsiteX56" fmla="*/ 1899792 w 2191892"/>
              <a:gd name="connsiteY56" fmla="*/ 1159356 h 1756256"/>
              <a:gd name="connsiteX57" fmla="*/ 1880742 w 2191892"/>
              <a:gd name="connsiteY57" fmla="*/ 1146656 h 1756256"/>
              <a:gd name="connsiteX58" fmla="*/ 1861692 w 2191892"/>
              <a:gd name="connsiteY58" fmla="*/ 1140306 h 1756256"/>
              <a:gd name="connsiteX59" fmla="*/ 1842642 w 2191892"/>
              <a:gd name="connsiteY59" fmla="*/ 1127606 h 1756256"/>
              <a:gd name="connsiteX60" fmla="*/ 1804542 w 2191892"/>
              <a:gd name="connsiteY60" fmla="*/ 1114906 h 1756256"/>
              <a:gd name="connsiteX61" fmla="*/ 1785492 w 2191892"/>
              <a:gd name="connsiteY61" fmla="*/ 1108556 h 1756256"/>
              <a:gd name="connsiteX62" fmla="*/ 1766442 w 2191892"/>
              <a:gd name="connsiteY62" fmla="*/ 1102206 h 1756256"/>
              <a:gd name="connsiteX63" fmla="*/ 1734692 w 2191892"/>
              <a:gd name="connsiteY63" fmla="*/ 1095856 h 1756256"/>
              <a:gd name="connsiteX64" fmla="*/ 1715642 w 2191892"/>
              <a:gd name="connsiteY64" fmla="*/ 1083156 h 1756256"/>
              <a:gd name="connsiteX65" fmla="*/ 1652142 w 2191892"/>
              <a:gd name="connsiteY65" fmla="*/ 1070456 h 1756256"/>
              <a:gd name="connsiteX66" fmla="*/ 1614042 w 2191892"/>
              <a:gd name="connsiteY66" fmla="*/ 1064106 h 1756256"/>
              <a:gd name="connsiteX67" fmla="*/ 1525142 w 2191892"/>
              <a:gd name="connsiteY67" fmla="*/ 1051406 h 1756256"/>
              <a:gd name="connsiteX68" fmla="*/ 1487042 w 2191892"/>
              <a:gd name="connsiteY68" fmla="*/ 1045056 h 1756256"/>
              <a:gd name="connsiteX69" fmla="*/ 1436242 w 2191892"/>
              <a:gd name="connsiteY69" fmla="*/ 1032356 h 1756256"/>
              <a:gd name="connsiteX70" fmla="*/ 1385442 w 2191892"/>
              <a:gd name="connsiteY70" fmla="*/ 1019656 h 1756256"/>
              <a:gd name="connsiteX71" fmla="*/ 1360042 w 2191892"/>
              <a:gd name="connsiteY71" fmla="*/ 1006956 h 1756256"/>
              <a:gd name="connsiteX72" fmla="*/ 1328292 w 2191892"/>
              <a:gd name="connsiteY72" fmla="*/ 994256 h 1756256"/>
              <a:gd name="connsiteX73" fmla="*/ 1309242 w 2191892"/>
              <a:gd name="connsiteY73" fmla="*/ 987906 h 1756256"/>
              <a:gd name="connsiteX74" fmla="*/ 1290192 w 2191892"/>
              <a:gd name="connsiteY74" fmla="*/ 975206 h 1756256"/>
              <a:gd name="connsiteX75" fmla="*/ 1252092 w 2191892"/>
              <a:gd name="connsiteY75" fmla="*/ 962506 h 1756256"/>
              <a:gd name="connsiteX76" fmla="*/ 1207642 w 2191892"/>
              <a:gd name="connsiteY76" fmla="*/ 949806 h 1756256"/>
              <a:gd name="connsiteX77" fmla="*/ 1169542 w 2191892"/>
              <a:gd name="connsiteY77" fmla="*/ 930756 h 1756256"/>
              <a:gd name="connsiteX78" fmla="*/ 1150492 w 2191892"/>
              <a:gd name="connsiteY78" fmla="*/ 911706 h 1756256"/>
              <a:gd name="connsiteX79" fmla="*/ 1112392 w 2191892"/>
              <a:gd name="connsiteY79" fmla="*/ 879956 h 1756256"/>
              <a:gd name="connsiteX80" fmla="*/ 1093342 w 2191892"/>
              <a:gd name="connsiteY80" fmla="*/ 854556 h 1756256"/>
              <a:gd name="connsiteX81" fmla="*/ 1042542 w 2191892"/>
              <a:gd name="connsiteY81" fmla="*/ 816456 h 1756256"/>
              <a:gd name="connsiteX82" fmla="*/ 1023492 w 2191892"/>
              <a:gd name="connsiteY82" fmla="*/ 791056 h 1756256"/>
              <a:gd name="connsiteX83" fmla="*/ 1010792 w 2191892"/>
              <a:gd name="connsiteY83" fmla="*/ 772006 h 1756256"/>
              <a:gd name="connsiteX84" fmla="*/ 985392 w 2191892"/>
              <a:gd name="connsiteY84" fmla="*/ 746606 h 1756256"/>
              <a:gd name="connsiteX85" fmla="*/ 959992 w 2191892"/>
              <a:gd name="connsiteY85" fmla="*/ 702156 h 1756256"/>
              <a:gd name="connsiteX86" fmla="*/ 934592 w 2191892"/>
              <a:gd name="connsiteY86" fmla="*/ 664056 h 1756256"/>
              <a:gd name="connsiteX87" fmla="*/ 902842 w 2191892"/>
              <a:gd name="connsiteY87" fmla="*/ 606906 h 1756256"/>
              <a:gd name="connsiteX88" fmla="*/ 864742 w 2191892"/>
              <a:gd name="connsiteY88" fmla="*/ 562456 h 1756256"/>
              <a:gd name="connsiteX89" fmla="*/ 839342 w 2191892"/>
              <a:gd name="connsiteY89" fmla="*/ 543406 h 1756256"/>
              <a:gd name="connsiteX90" fmla="*/ 801242 w 2191892"/>
              <a:gd name="connsiteY90" fmla="*/ 505306 h 1756256"/>
              <a:gd name="connsiteX91" fmla="*/ 763142 w 2191892"/>
              <a:gd name="connsiteY91" fmla="*/ 492606 h 1756256"/>
              <a:gd name="connsiteX92" fmla="*/ 744092 w 2191892"/>
              <a:gd name="connsiteY92" fmla="*/ 543406 h 1756256"/>
              <a:gd name="connsiteX93" fmla="*/ 744092 w 2191892"/>
              <a:gd name="connsiteY93" fmla="*/ 543406 h 1756256"/>
              <a:gd name="connsiteX94" fmla="*/ 737742 w 2191892"/>
              <a:gd name="connsiteY94" fmla="*/ 486256 h 1756256"/>
              <a:gd name="connsiteX95" fmla="*/ 712342 w 2191892"/>
              <a:gd name="connsiteY95" fmla="*/ 441806 h 1756256"/>
              <a:gd name="connsiteX96" fmla="*/ 699642 w 2191892"/>
              <a:gd name="connsiteY96" fmla="*/ 403706 h 1756256"/>
              <a:gd name="connsiteX97" fmla="*/ 693292 w 2191892"/>
              <a:gd name="connsiteY97" fmla="*/ 384656 h 1756256"/>
              <a:gd name="connsiteX98" fmla="*/ 686942 w 2191892"/>
              <a:gd name="connsiteY98" fmla="*/ 365606 h 1756256"/>
              <a:gd name="connsiteX99" fmla="*/ 680592 w 2191892"/>
              <a:gd name="connsiteY99" fmla="*/ 333856 h 1756256"/>
              <a:gd name="connsiteX100" fmla="*/ 674242 w 2191892"/>
              <a:gd name="connsiteY100" fmla="*/ 314806 h 1756256"/>
              <a:gd name="connsiteX101" fmla="*/ 667892 w 2191892"/>
              <a:gd name="connsiteY101" fmla="*/ 289406 h 1756256"/>
              <a:gd name="connsiteX102" fmla="*/ 661542 w 2191892"/>
              <a:gd name="connsiteY102" fmla="*/ 270356 h 1756256"/>
              <a:gd name="connsiteX103" fmla="*/ 655192 w 2191892"/>
              <a:gd name="connsiteY103" fmla="*/ 244956 h 1756256"/>
              <a:gd name="connsiteX104" fmla="*/ 642492 w 2191892"/>
              <a:gd name="connsiteY104" fmla="*/ 194156 h 1756256"/>
              <a:gd name="connsiteX105" fmla="*/ 629792 w 2191892"/>
              <a:gd name="connsiteY105" fmla="*/ 175106 h 1756256"/>
              <a:gd name="connsiteX106" fmla="*/ 617092 w 2191892"/>
              <a:gd name="connsiteY106" fmla="*/ 137006 h 1756256"/>
              <a:gd name="connsiteX107" fmla="*/ 572642 w 2191892"/>
              <a:gd name="connsiteY107" fmla="*/ 79856 h 1756256"/>
              <a:gd name="connsiteX108" fmla="*/ 585342 w 2191892"/>
              <a:gd name="connsiteY108" fmla="*/ 54456 h 175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191892" h="1756256">
                <a:moveTo>
                  <a:pt x="585342" y="54456"/>
                </a:moveTo>
                <a:lnTo>
                  <a:pt x="585342" y="54456"/>
                </a:lnTo>
                <a:cubicBezTo>
                  <a:pt x="564175" y="56573"/>
                  <a:pt x="543114" y="60806"/>
                  <a:pt x="521842" y="60806"/>
                </a:cubicBezTo>
                <a:cubicBezTo>
                  <a:pt x="442126" y="60806"/>
                  <a:pt x="416587" y="56380"/>
                  <a:pt x="350392" y="48106"/>
                </a:cubicBezTo>
                <a:cubicBezTo>
                  <a:pt x="344042" y="45989"/>
                  <a:pt x="337800" y="43517"/>
                  <a:pt x="331342" y="41756"/>
                </a:cubicBezTo>
                <a:cubicBezTo>
                  <a:pt x="314503" y="37163"/>
                  <a:pt x="297101" y="34576"/>
                  <a:pt x="280542" y="29056"/>
                </a:cubicBezTo>
                <a:cubicBezTo>
                  <a:pt x="274192" y="26939"/>
                  <a:pt x="268134" y="23536"/>
                  <a:pt x="261492" y="22706"/>
                </a:cubicBezTo>
                <a:cubicBezTo>
                  <a:pt x="234107" y="19283"/>
                  <a:pt x="206459" y="18473"/>
                  <a:pt x="178942" y="16356"/>
                </a:cubicBezTo>
                <a:cubicBezTo>
                  <a:pt x="126025" y="18473"/>
                  <a:pt x="41964" y="-25571"/>
                  <a:pt x="20192" y="22706"/>
                </a:cubicBezTo>
                <a:cubicBezTo>
                  <a:pt x="-29603" y="133122"/>
                  <a:pt x="26829" y="266729"/>
                  <a:pt x="39242" y="384656"/>
                </a:cubicBezTo>
                <a:cubicBezTo>
                  <a:pt x="41910" y="410004"/>
                  <a:pt x="44095" y="435412"/>
                  <a:pt x="45592" y="460856"/>
                </a:cubicBezTo>
                <a:cubicBezTo>
                  <a:pt x="52038" y="570440"/>
                  <a:pt x="51942" y="555405"/>
                  <a:pt x="51942" y="606906"/>
                </a:cubicBezTo>
                <a:lnTo>
                  <a:pt x="775842" y="1527656"/>
                </a:lnTo>
                <a:cubicBezTo>
                  <a:pt x="846060" y="1543260"/>
                  <a:pt x="814479" y="1534185"/>
                  <a:pt x="871092" y="1553056"/>
                </a:cubicBezTo>
                <a:cubicBezTo>
                  <a:pt x="877442" y="1555173"/>
                  <a:pt x="884573" y="1555693"/>
                  <a:pt x="890142" y="1559406"/>
                </a:cubicBezTo>
                <a:cubicBezTo>
                  <a:pt x="911014" y="1573321"/>
                  <a:pt x="905238" y="1571883"/>
                  <a:pt x="928242" y="1578456"/>
                </a:cubicBezTo>
                <a:cubicBezTo>
                  <a:pt x="962027" y="1588109"/>
                  <a:pt x="960958" y="1585358"/>
                  <a:pt x="1004442" y="1591156"/>
                </a:cubicBezTo>
                <a:lnTo>
                  <a:pt x="1048892" y="1597506"/>
                </a:lnTo>
                <a:lnTo>
                  <a:pt x="1086992" y="1610206"/>
                </a:lnTo>
                <a:cubicBezTo>
                  <a:pt x="1093342" y="1612323"/>
                  <a:pt x="1100473" y="1612843"/>
                  <a:pt x="1106042" y="1616556"/>
                </a:cubicBezTo>
                <a:cubicBezTo>
                  <a:pt x="1112392" y="1620789"/>
                  <a:pt x="1118118" y="1626156"/>
                  <a:pt x="1125092" y="1629256"/>
                </a:cubicBezTo>
                <a:cubicBezTo>
                  <a:pt x="1137325" y="1634693"/>
                  <a:pt x="1152053" y="1634530"/>
                  <a:pt x="1163192" y="1641956"/>
                </a:cubicBezTo>
                <a:cubicBezTo>
                  <a:pt x="1169542" y="1646189"/>
                  <a:pt x="1175227" y="1651650"/>
                  <a:pt x="1182242" y="1654656"/>
                </a:cubicBezTo>
                <a:cubicBezTo>
                  <a:pt x="1189752" y="1657875"/>
                  <a:pt x="1234158" y="1666404"/>
                  <a:pt x="1239392" y="1667356"/>
                </a:cubicBezTo>
                <a:cubicBezTo>
                  <a:pt x="1274563" y="1673751"/>
                  <a:pt x="1292312" y="1674413"/>
                  <a:pt x="1328292" y="1686406"/>
                </a:cubicBezTo>
                <a:cubicBezTo>
                  <a:pt x="1340992" y="1690639"/>
                  <a:pt x="1355253" y="1691680"/>
                  <a:pt x="1366392" y="1699106"/>
                </a:cubicBezTo>
                <a:cubicBezTo>
                  <a:pt x="1372742" y="1703339"/>
                  <a:pt x="1378148" y="1709562"/>
                  <a:pt x="1385442" y="1711806"/>
                </a:cubicBezTo>
                <a:cubicBezTo>
                  <a:pt x="1406073" y="1718154"/>
                  <a:pt x="1428001" y="1719271"/>
                  <a:pt x="1448942" y="1724506"/>
                </a:cubicBezTo>
                <a:cubicBezTo>
                  <a:pt x="1457409" y="1726623"/>
                  <a:pt x="1465951" y="1728458"/>
                  <a:pt x="1474342" y="1730856"/>
                </a:cubicBezTo>
                <a:cubicBezTo>
                  <a:pt x="1480778" y="1732695"/>
                  <a:pt x="1487405" y="1734213"/>
                  <a:pt x="1493392" y="1737206"/>
                </a:cubicBezTo>
                <a:cubicBezTo>
                  <a:pt x="1542631" y="1761825"/>
                  <a:pt x="1483609" y="1740295"/>
                  <a:pt x="1531492" y="1756256"/>
                </a:cubicBezTo>
                <a:cubicBezTo>
                  <a:pt x="1573825" y="1754139"/>
                  <a:pt x="1616252" y="1753426"/>
                  <a:pt x="1658492" y="1749906"/>
                </a:cubicBezTo>
                <a:cubicBezTo>
                  <a:pt x="1667189" y="1749181"/>
                  <a:pt x="1675358" y="1745385"/>
                  <a:pt x="1683892" y="1743556"/>
                </a:cubicBezTo>
                <a:cubicBezTo>
                  <a:pt x="1704999" y="1739033"/>
                  <a:pt x="1726914" y="1737682"/>
                  <a:pt x="1747392" y="1730856"/>
                </a:cubicBezTo>
                <a:cubicBezTo>
                  <a:pt x="1760092" y="1726623"/>
                  <a:pt x="1774353" y="1725582"/>
                  <a:pt x="1785492" y="1718156"/>
                </a:cubicBezTo>
                <a:cubicBezTo>
                  <a:pt x="1798192" y="1709689"/>
                  <a:pt x="1809112" y="1697583"/>
                  <a:pt x="1823592" y="1692756"/>
                </a:cubicBezTo>
                <a:cubicBezTo>
                  <a:pt x="1836292" y="1688523"/>
                  <a:pt x="1850553" y="1687482"/>
                  <a:pt x="1861692" y="1680056"/>
                </a:cubicBezTo>
                <a:cubicBezTo>
                  <a:pt x="1910931" y="1647230"/>
                  <a:pt x="1885312" y="1659483"/>
                  <a:pt x="1937892" y="1641956"/>
                </a:cubicBezTo>
                <a:cubicBezTo>
                  <a:pt x="1944242" y="1639839"/>
                  <a:pt x="1951373" y="1639319"/>
                  <a:pt x="1956942" y="1635606"/>
                </a:cubicBezTo>
                <a:lnTo>
                  <a:pt x="2033142" y="1584806"/>
                </a:lnTo>
                <a:lnTo>
                  <a:pt x="2071242" y="1559406"/>
                </a:lnTo>
                <a:lnTo>
                  <a:pt x="2090292" y="1546706"/>
                </a:lnTo>
                <a:cubicBezTo>
                  <a:pt x="2097503" y="1535889"/>
                  <a:pt x="2114166" y="1510132"/>
                  <a:pt x="2122042" y="1502256"/>
                </a:cubicBezTo>
                <a:cubicBezTo>
                  <a:pt x="2127438" y="1496860"/>
                  <a:pt x="2134742" y="1493789"/>
                  <a:pt x="2141092" y="1489556"/>
                </a:cubicBezTo>
                <a:cubicBezTo>
                  <a:pt x="2143209" y="1483206"/>
                  <a:pt x="2144191" y="1476357"/>
                  <a:pt x="2147442" y="1470506"/>
                </a:cubicBezTo>
                <a:cubicBezTo>
                  <a:pt x="2154855" y="1457163"/>
                  <a:pt x="2168015" y="1446886"/>
                  <a:pt x="2172842" y="1432406"/>
                </a:cubicBezTo>
                <a:cubicBezTo>
                  <a:pt x="2181605" y="1406116"/>
                  <a:pt x="2175479" y="1418925"/>
                  <a:pt x="2191892" y="1394306"/>
                </a:cubicBezTo>
                <a:cubicBezTo>
                  <a:pt x="2189775" y="1354089"/>
                  <a:pt x="2189188" y="1313763"/>
                  <a:pt x="2185542" y="1273656"/>
                </a:cubicBezTo>
                <a:cubicBezTo>
                  <a:pt x="2184936" y="1266990"/>
                  <a:pt x="2183373" y="1259833"/>
                  <a:pt x="2179192" y="1254606"/>
                </a:cubicBezTo>
                <a:cubicBezTo>
                  <a:pt x="2174424" y="1248647"/>
                  <a:pt x="2167116" y="1245006"/>
                  <a:pt x="2160142" y="1241906"/>
                </a:cubicBezTo>
                <a:cubicBezTo>
                  <a:pt x="2147909" y="1236469"/>
                  <a:pt x="2135247" y="1231407"/>
                  <a:pt x="2122042" y="1229206"/>
                </a:cubicBezTo>
                <a:cubicBezTo>
                  <a:pt x="2109342" y="1227089"/>
                  <a:pt x="2096688" y="1224677"/>
                  <a:pt x="2083942" y="1222856"/>
                </a:cubicBezTo>
                <a:cubicBezTo>
                  <a:pt x="2067048" y="1220443"/>
                  <a:pt x="2049975" y="1219311"/>
                  <a:pt x="2033142" y="1216506"/>
                </a:cubicBezTo>
                <a:cubicBezTo>
                  <a:pt x="2024534" y="1215071"/>
                  <a:pt x="2016101" y="1212664"/>
                  <a:pt x="2007742" y="1210156"/>
                </a:cubicBezTo>
                <a:cubicBezTo>
                  <a:pt x="1980353" y="1201939"/>
                  <a:pt x="1967692" y="1198156"/>
                  <a:pt x="1944242" y="1184756"/>
                </a:cubicBezTo>
                <a:cubicBezTo>
                  <a:pt x="1937616" y="1180970"/>
                  <a:pt x="1931818" y="1175842"/>
                  <a:pt x="1925192" y="1172056"/>
                </a:cubicBezTo>
                <a:cubicBezTo>
                  <a:pt x="1916973" y="1167360"/>
                  <a:pt x="1908011" y="1164052"/>
                  <a:pt x="1899792" y="1159356"/>
                </a:cubicBezTo>
                <a:cubicBezTo>
                  <a:pt x="1893166" y="1155570"/>
                  <a:pt x="1887568" y="1150069"/>
                  <a:pt x="1880742" y="1146656"/>
                </a:cubicBezTo>
                <a:cubicBezTo>
                  <a:pt x="1874755" y="1143663"/>
                  <a:pt x="1867679" y="1143299"/>
                  <a:pt x="1861692" y="1140306"/>
                </a:cubicBezTo>
                <a:cubicBezTo>
                  <a:pt x="1854866" y="1136893"/>
                  <a:pt x="1849616" y="1130706"/>
                  <a:pt x="1842642" y="1127606"/>
                </a:cubicBezTo>
                <a:cubicBezTo>
                  <a:pt x="1830409" y="1122169"/>
                  <a:pt x="1817242" y="1119139"/>
                  <a:pt x="1804542" y="1114906"/>
                </a:cubicBezTo>
                <a:lnTo>
                  <a:pt x="1785492" y="1108556"/>
                </a:lnTo>
                <a:cubicBezTo>
                  <a:pt x="1779142" y="1106439"/>
                  <a:pt x="1773006" y="1103519"/>
                  <a:pt x="1766442" y="1102206"/>
                </a:cubicBezTo>
                <a:lnTo>
                  <a:pt x="1734692" y="1095856"/>
                </a:lnTo>
                <a:cubicBezTo>
                  <a:pt x="1728342" y="1091623"/>
                  <a:pt x="1722468" y="1086569"/>
                  <a:pt x="1715642" y="1083156"/>
                </a:cubicBezTo>
                <a:cubicBezTo>
                  <a:pt x="1697677" y="1074173"/>
                  <a:pt x="1669043" y="1073056"/>
                  <a:pt x="1652142" y="1070456"/>
                </a:cubicBezTo>
                <a:cubicBezTo>
                  <a:pt x="1639417" y="1068498"/>
                  <a:pt x="1626775" y="1066016"/>
                  <a:pt x="1614042" y="1064106"/>
                </a:cubicBezTo>
                <a:cubicBezTo>
                  <a:pt x="1584439" y="1059666"/>
                  <a:pt x="1554669" y="1056327"/>
                  <a:pt x="1525142" y="1051406"/>
                </a:cubicBezTo>
                <a:cubicBezTo>
                  <a:pt x="1512442" y="1049289"/>
                  <a:pt x="1499631" y="1047754"/>
                  <a:pt x="1487042" y="1045056"/>
                </a:cubicBezTo>
                <a:cubicBezTo>
                  <a:pt x="1469975" y="1041399"/>
                  <a:pt x="1453358" y="1035779"/>
                  <a:pt x="1436242" y="1032356"/>
                </a:cubicBezTo>
                <a:cubicBezTo>
                  <a:pt x="1417606" y="1028629"/>
                  <a:pt x="1402527" y="1026978"/>
                  <a:pt x="1385442" y="1019656"/>
                </a:cubicBezTo>
                <a:cubicBezTo>
                  <a:pt x="1376741" y="1015927"/>
                  <a:pt x="1368692" y="1010801"/>
                  <a:pt x="1360042" y="1006956"/>
                </a:cubicBezTo>
                <a:cubicBezTo>
                  <a:pt x="1349626" y="1002327"/>
                  <a:pt x="1338965" y="998258"/>
                  <a:pt x="1328292" y="994256"/>
                </a:cubicBezTo>
                <a:cubicBezTo>
                  <a:pt x="1322025" y="991906"/>
                  <a:pt x="1315229" y="990899"/>
                  <a:pt x="1309242" y="987906"/>
                </a:cubicBezTo>
                <a:cubicBezTo>
                  <a:pt x="1302416" y="984493"/>
                  <a:pt x="1297166" y="978306"/>
                  <a:pt x="1290192" y="975206"/>
                </a:cubicBezTo>
                <a:cubicBezTo>
                  <a:pt x="1277959" y="969769"/>
                  <a:pt x="1265079" y="965753"/>
                  <a:pt x="1252092" y="962506"/>
                </a:cubicBezTo>
                <a:cubicBezTo>
                  <a:pt x="1243954" y="960471"/>
                  <a:pt x="1216752" y="954361"/>
                  <a:pt x="1207642" y="949806"/>
                </a:cubicBezTo>
                <a:cubicBezTo>
                  <a:pt x="1158403" y="925187"/>
                  <a:pt x="1217425" y="946717"/>
                  <a:pt x="1169542" y="930756"/>
                </a:cubicBezTo>
                <a:cubicBezTo>
                  <a:pt x="1163192" y="924406"/>
                  <a:pt x="1157391" y="917455"/>
                  <a:pt x="1150492" y="911706"/>
                </a:cubicBezTo>
                <a:cubicBezTo>
                  <a:pt x="1121097" y="887210"/>
                  <a:pt x="1140219" y="912421"/>
                  <a:pt x="1112392" y="879956"/>
                </a:cubicBezTo>
                <a:cubicBezTo>
                  <a:pt x="1105504" y="871921"/>
                  <a:pt x="1101173" y="861675"/>
                  <a:pt x="1093342" y="854556"/>
                </a:cubicBezTo>
                <a:cubicBezTo>
                  <a:pt x="1077680" y="840318"/>
                  <a:pt x="1055242" y="833389"/>
                  <a:pt x="1042542" y="816456"/>
                </a:cubicBezTo>
                <a:cubicBezTo>
                  <a:pt x="1036192" y="807989"/>
                  <a:pt x="1029643" y="799668"/>
                  <a:pt x="1023492" y="791056"/>
                </a:cubicBezTo>
                <a:cubicBezTo>
                  <a:pt x="1019056" y="784846"/>
                  <a:pt x="1015759" y="777800"/>
                  <a:pt x="1010792" y="772006"/>
                </a:cubicBezTo>
                <a:cubicBezTo>
                  <a:pt x="1003000" y="762915"/>
                  <a:pt x="993184" y="755697"/>
                  <a:pt x="985392" y="746606"/>
                </a:cubicBezTo>
                <a:cubicBezTo>
                  <a:pt x="970748" y="729521"/>
                  <a:pt x="972004" y="722175"/>
                  <a:pt x="959992" y="702156"/>
                </a:cubicBezTo>
                <a:cubicBezTo>
                  <a:pt x="952139" y="689068"/>
                  <a:pt x="939419" y="678536"/>
                  <a:pt x="934592" y="664056"/>
                </a:cubicBezTo>
                <a:cubicBezTo>
                  <a:pt x="924692" y="634356"/>
                  <a:pt x="929044" y="641841"/>
                  <a:pt x="902842" y="606906"/>
                </a:cubicBezTo>
                <a:cubicBezTo>
                  <a:pt x="887785" y="586830"/>
                  <a:pt x="883315" y="578376"/>
                  <a:pt x="864742" y="562456"/>
                </a:cubicBezTo>
                <a:cubicBezTo>
                  <a:pt x="856707" y="555568"/>
                  <a:pt x="847209" y="550486"/>
                  <a:pt x="839342" y="543406"/>
                </a:cubicBezTo>
                <a:cubicBezTo>
                  <a:pt x="825992" y="531391"/>
                  <a:pt x="818281" y="510986"/>
                  <a:pt x="801242" y="505306"/>
                </a:cubicBezTo>
                <a:lnTo>
                  <a:pt x="763142" y="492606"/>
                </a:lnTo>
                <a:cubicBezTo>
                  <a:pt x="730036" y="503641"/>
                  <a:pt x="744092" y="492263"/>
                  <a:pt x="744092" y="543406"/>
                </a:cubicBezTo>
                <a:lnTo>
                  <a:pt x="744092" y="543406"/>
                </a:lnTo>
                <a:cubicBezTo>
                  <a:pt x="741975" y="524356"/>
                  <a:pt x="742052" y="504932"/>
                  <a:pt x="737742" y="486256"/>
                </a:cubicBezTo>
                <a:cubicBezTo>
                  <a:pt x="731660" y="459901"/>
                  <a:pt x="722205" y="463999"/>
                  <a:pt x="712342" y="441806"/>
                </a:cubicBezTo>
                <a:cubicBezTo>
                  <a:pt x="706905" y="429573"/>
                  <a:pt x="703875" y="416406"/>
                  <a:pt x="699642" y="403706"/>
                </a:cubicBezTo>
                <a:lnTo>
                  <a:pt x="693292" y="384656"/>
                </a:lnTo>
                <a:cubicBezTo>
                  <a:pt x="691175" y="378306"/>
                  <a:pt x="688255" y="372170"/>
                  <a:pt x="686942" y="365606"/>
                </a:cubicBezTo>
                <a:cubicBezTo>
                  <a:pt x="684825" y="355023"/>
                  <a:pt x="683210" y="344327"/>
                  <a:pt x="680592" y="333856"/>
                </a:cubicBezTo>
                <a:cubicBezTo>
                  <a:pt x="678969" y="327362"/>
                  <a:pt x="676081" y="321242"/>
                  <a:pt x="674242" y="314806"/>
                </a:cubicBezTo>
                <a:cubicBezTo>
                  <a:pt x="671844" y="306415"/>
                  <a:pt x="670290" y="297797"/>
                  <a:pt x="667892" y="289406"/>
                </a:cubicBezTo>
                <a:cubicBezTo>
                  <a:pt x="666053" y="282970"/>
                  <a:pt x="663381" y="276792"/>
                  <a:pt x="661542" y="270356"/>
                </a:cubicBezTo>
                <a:cubicBezTo>
                  <a:pt x="659144" y="261965"/>
                  <a:pt x="657085" y="253475"/>
                  <a:pt x="655192" y="244956"/>
                </a:cubicBezTo>
                <a:cubicBezTo>
                  <a:pt x="652294" y="231914"/>
                  <a:pt x="649300" y="207773"/>
                  <a:pt x="642492" y="194156"/>
                </a:cubicBezTo>
                <a:cubicBezTo>
                  <a:pt x="639079" y="187330"/>
                  <a:pt x="632892" y="182080"/>
                  <a:pt x="629792" y="175106"/>
                </a:cubicBezTo>
                <a:cubicBezTo>
                  <a:pt x="624355" y="162873"/>
                  <a:pt x="624518" y="148145"/>
                  <a:pt x="617092" y="137006"/>
                </a:cubicBezTo>
                <a:cubicBezTo>
                  <a:pt x="601203" y="113172"/>
                  <a:pt x="593958" y="96909"/>
                  <a:pt x="572642" y="79856"/>
                </a:cubicBezTo>
                <a:cubicBezTo>
                  <a:pt x="568946" y="76899"/>
                  <a:pt x="583225" y="58689"/>
                  <a:pt x="585342" y="54456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2651150-A7AE-E649-8AC0-6A1A406CA126}"/>
              </a:ext>
            </a:extLst>
          </p:cNvPr>
          <p:cNvSpPr/>
          <p:nvPr/>
        </p:nvSpPr>
        <p:spPr>
          <a:xfrm>
            <a:off x="2726229" y="2446387"/>
            <a:ext cx="1558352" cy="2171700"/>
          </a:xfrm>
          <a:custGeom>
            <a:avLst/>
            <a:gdLst>
              <a:gd name="connsiteX0" fmla="*/ 288352 w 1558352"/>
              <a:gd name="connsiteY0" fmla="*/ 76200 h 2171700"/>
              <a:gd name="connsiteX1" fmla="*/ 288352 w 1558352"/>
              <a:gd name="connsiteY1" fmla="*/ 76200 h 2171700"/>
              <a:gd name="connsiteX2" fmla="*/ 237552 w 1558352"/>
              <a:gd name="connsiteY2" fmla="*/ 95250 h 2171700"/>
              <a:gd name="connsiteX3" fmla="*/ 180402 w 1558352"/>
              <a:gd name="connsiteY3" fmla="*/ 127000 h 2171700"/>
              <a:gd name="connsiteX4" fmla="*/ 142302 w 1558352"/>
              <a:gd name="connsiteY4" fmla="*/ 152400 h 2171700"/>
              <a:gd name="connsiteX5" fmla="*/ 129602 w 1558352"/>
              <a:gd name="connsiteY5" fmla="*/ 171450 h 2171700"/>
              <a:gd name="connsiteX6" fmla="*/ 110552 w 1558352"/>
              <a:gd name="connsiteY6" fmla="*/ 184150 h 2171700"/>
              <a:gd name="connsiteX7" fmla="*/ 104202 w 1558352"/>
              <a:gd name="connsiteY7" fmla="*/ 203200 h 2171700"/>
              <a:gd name="connsiteX8" fmla="*/ 91502 w 1558352"/>
              <a:gd name="connsiteY8" fmla="*/ 222250 h 2171700"/>
              <a:gd name="connsiteX9" fmla="*/ 78802 w 1558352"/>
              <a:gd name="connsiteY9" fmla="*/ 260350 h 2171700"/>
              <a:gd name="connsiteX10" fmla="*/ 59752 w 1558352"/>
              <a:gd name="connsiteY10" fmla="*/ 374650 h 2171700"/>
              <a:gd name="connsiteX11" fmla="*/ 53402 w 1558352"/>
              <a:gd name="connsiteY11" fmla="*/ 450850 h 2171700"/>
              <a:gd name="connsiteX12" fmla="*/ 47052 w 1558352"/>
              <a:gd name="connsiteY12" fmla="*/ 476250 h 2171700"/>
              <a:gd name="connsiteX13" fmla="*/ 34352 w 1558352"/>
              <a:gd name="connsiteY13" fmla="*/ 539750 h 2171700"/>
              <a:gd name="connsiteX14" fmla="*/ 28002 w 1558352"/>
              <a:gd name="connsiteY14" fmla="*/ 590550 h 2171700"/>
              <a:gd name="connsiteX15" fmla="*/ 15302 w 1558352"/>
              <a:gd name="connsiteY15" fmla="*/ 647700 h 2171700"/>
              <a:gd name="connsiteX16" fmla="*/ 15302 w 1558352"/>
              <a:gd name="connsiteY16" fmla="*/ 1295400 h 2171700"/>
              <a:gd name="connsiteX17" fmla="*/ 21652 w 1558352"/>
              <a:gd name="connsiteY17" fmla="*/ 1314450 h 2171700"/>
              <a:gd name="connsiteX18" fmla="*/ 34352 w 1558352"/>
              <a:gd name="connsiteY18" fmla="*/ 1365250 h 2171700"/>
              <a:gd name="connsiteX19" fmla="*/ 40702 w 1558352"/>
              <a:gd name="connsiteY19" fmla="*/ 1416050 h 2171700"/>
              <a:gd name="connsiteX20" fmla="*/ 53402 w 1558352"/>
              <a:gd name="connsiteY20" fmla="*/ 1447800 h 2171700"/>
              <a:gd name="connsiteX21" fmla="*/ 66102 w 1558352"/>
              <a:gd name="connsiteY21" fmla="*/ 1498600 h 2171700"/>
              <a:gd name="connsiteX22" fmla="*/ 78802 w 1558352"/>
              <a:gd name="connsiteY22" fmla="*/ 1524000 h 2171700"/>
              <a:gd name="connsiteX23" fmla="*/ 85152 w 1558352"/>
              <a:gd name="connsiteY23" fmla="*/ 1543050 h 2171700"/>
              <a:gd name="connsiteX24" fmla="*/ 97852 w 1558352"/>
              <a:gd name="connsiteY24" fmla="*/ 1562100 h 2171700"/>
              <a:gd name="connsiteX25" fmla="*/ 104202 w 1558352"/>
              <a:gd name="connsiteY25" fmla="*/ 1581150 h 2171700"/>
              <a:gd name="connsiteX26" fmla="*/ 116902 w 1558352"/>
              <a:gd name="connsiteY26" fmla="*/ 1600200 h 2171700"/>
              <a:gd name="connsiteX27" fmla="*/ 123252 w 1558352"/>
              <a:gd name="connsiteY27" fmla="*/ 1619250 h 2171700"/>
              <a:gd name="connsiteX28" fmla="*/ 148652 w 1558352"/>
              <a:gd name="connsiteY28" fmla="*/ 1657350 h 2171700"/>
              <a:gd name="connsiteX29" fmla="*/ 155002 w 1558352"/>
              <a:gd name="connsiteY29" fmla="*/ 1676400 h 2171700"/>
              <a:gd name="connsiteX30" fmla="*/ 174052 w 1558352"/>
              <a:gd name="connsiteY30" fmla="*/ 1701800 h 2171700"/>
              <a:gd name="connsiteX31" fmla="*/ 224852 w 1558352"/>
              <a:gd name="connsiteY31" fmla="*/ 1758950 h 2171700"/>
              <a:gd name="connsiteX32" fmla="*/ 243902 w 1558352"/>
              <a:gd name="connsiteY32" fmla="*/ 1778000 h 2171700"/>
              <a:gd name="connsiteX33" fmla="*/ 269302 w 1558352"/>
              <a:gd name="connsiteY33" fmla="*/ 1809750 h 2171700"/>
              <a:gd name="connsiteX34" fmla="*/ 282002 w 1558352"/>
              <a:gd name="connsiteY34" fmla="*/ 1828800 h 2171700"/>
              <a:gd name="connsiteX35" fmla="*/ 320102 w 1558352"/>
              <a:gd name="connsiteY35" fmla="*/ 1854200 h 2171700"/>
              <a:gd name="connsiteX36" fmla="*/ 364552 w 1558352"/>
              <a:gd name="connsiteY36" fmla="*/ 1911350 h 2171700"/>
              <a:gd name="connsiteX37" fmla="*/ 370902 w 1558352"/>
              <a:gd name="connsiteY37" fmla="*/ 1930400 h 2171700"/>
              <a:gd name="connsiteX38" fmla="*/ 409002 w 1558352"/>
              <a:gd name="connsiteY38" fmla="*/ 1962150 h 2171700"/>
              <a:gd name="connsiteX39" fmla="*/ 434402 w 1558352"/>
              <a:gd name="connsiteY39" fmla="*/ 1981200 h 2171700"/>
              <a:gd name="connsiteX40" fmla="*/ 459802 w 1558352"/>
              <a:gd name="connsiteY40" fmla="*/ 1993900 h 2171700"/>
              <a:gd name="connsiteX41" fmla="*/ 478852 w 1558352"/>
              <a:gd name="connsiteY41" fmla="*/ 2006600 h 2171700"/>
              <a:gd name="connsiteX42" fmla="*/ 504252 w 1558352"/>
              <a:gd name="connsiteY42" fmla="*/ 2019300 h 2171700"/>
              <a:gd name="connsiteX43" fmla="*/ 523302 w 1558352"/>
              <a:gd name="connsiteY43" fmla="*/ 2032000 h 2171700"/>
              <a:gd name="connsiteX44" fmla="*/ 542352 w 1558352"/>
              <a:gd name="connsiteY44" fmla="*/ 2038350 h 2171700"/>
              <a:gd name="connsiteX45" fmla="*/ 586802 w 1558352"/>
              <a:gd name="connsiteY45" fmla="*/ 2063750 h 2171700"/>
              <a:gd name="connsiteX46" fmla="*/ 605852 w 1558352"/>
              <a:gd name="connsiteY46" fmla="*/ 2070100 h 2171700"/>
              <a:gd name="connsiteX47" fmla="*/ 643952 w 1558352"/>
              <a:gd name="connsiteY47" fmla="*/ 2095500 h 2171700"/>
              <a:gd name="connsiteX48" fmla="*/ 663002 w 1558352"/>
              <a:gd name="connsiteY48" fmla="*/ 2108200 h 2171700"/>
              <a:gd name="connsiteX49" fmla="*/ 682052 w 1558352"/>
              <a:gd name="connsiteY49" fmla="*/ 2114550 h 2171700"/>
              <a:gd name="connsiteX50" fmla="*/ 701102 w 1558352"/>
              <a:gd name="connsiteY50" fmla="*/ 2127250 h 2171700"/>
              <a:gd name="connsiteX51" fmla="*/ 764602 w 1558352"/>
              <a:gd name="connsiteY51" fmla="*/ 2146300 h 2171700"/>
              <a:gd name="connsiteX52" fmla="*/ 802702 w 1558352"/>
              <a:gd name="connsiteY52" fmla="*/ 2159000 h 2171700"/>
              <a:gd name="connsiteX53" fmla="*/ 821752 w 1558352"/>
              <a:gd name="connsiteY53" fmla="*/ 2165350 h 2171700"/>
              <a:gd name="connsiteX54" fmla="*/ 866202 w 1558352"/>
              <a:gd name="connsiteY54" fmla="*/ 2171700 h 2171700"/>
              <a:gd name="connsiteX55" fmla="*/ 1215452 w 1558352"/>
              <a:gd name="connsiteY55" fmla="*/ 2165350 h 2171700"/>
              <a:gd name="connsiteX56" fmla="*/ 1285302 w 1558352"/>
              <a:gd name="connsiteY56" fmla="*/ 2152650 h 2171700"/>
              <a:gd name="connsiteX57" fmla="*/ 1323402 w 1558352"/>
              <a:gd name="connsiteY57" fmla="*/ 2139950 h 2171700"/>
              <a:gd name="connsiteX58" fmla="*/ 1348802 w 1558352"/>
              <a:gd name="connsiteY58" fmla="*/ 2133600 h 2171700"/>
              <a:gd name="connsiteX59" fmla="*/ 1374202 w 1558352"/>
              <a:gd name="connsiteY59" fmla="*/ 2120900 h 2171700"/>
              <a:gd name="connsiteX60" fmla="*/ 1393252 w 1558352"/>
              <a:gd name="connsiteY60" fmla="*/ 2114550 h 2171700"/>
              <a:gd name="connsiteX61" fmla="*/ 1412302 w 1558352"/>
              <a:gd name="connsiteY61" fmla="*/ 2101850 h 2171700"/>
              <a:gd name="connsiteX62" fmla="*/ 1437702 w 1558352"/>
              <a:gd name="connsiteY62" fmla="*/ 2095500 h 2171700"/>
              <a:gd name="connsiteX63" fmla="*/ 1475802 w 1558352"/>
              <a:gd name="connsiteY63" fmla="*/ 2070100 h 2171700"/>
              <a:gd name="connsiteX64" fmla="*/ 1494852 w 1558352"/>
              <a:gd name="connsiteY64" fmla="*/ 2057400 h 2171700"/>
              <a:gd name="connsiteX65" fmla="*/ 1513902 w 1558352"/>
              <a:gd name="connsiteY65" fmla="*/ 2038350 h 2171700"/>
              <a:gd name="connsiteX66" fmla="*/ 1532952 w 1558352"/>
              <a:gd name="connsiteY66" fmla="*/ 1981200 h 2171700"/>
              <a:gd name="connsiteX67" fmla="*/ 1539302 w 1558352"/>
              <a:gd name="connsiteY67" fmla="*/ 1962150 h 2171700"/>
              <a:gd name="connsiteX68" fmla="*/ 1545652 w 1558352"/>
              <a:gd name="connsiteY68" fmla="*/ 1936750 h 2171700"/>
              <a:gd name="connsiteX69" fmla="*/ 1558352 w 1558352"/>
              <a:gd name="connsiteY69" fmla="*/ 1816100 h 2171700"/>
              <a:gd name="connsiteX70" fmla="*/ 1552002 w 1558352"/>
              <a:gd name="connsiteY70" fmla="*/ 1606550 h 2171700"/>
              <a:gd name="connsiteX71" fmla="*/ 1513902 w 1558352"/>
              <a:gd name="connsiteY71" fmla="*/ 1517650 h 2171700"/>
              <a:gd name="connsiteX72" fmla="*/ 1494852 w 1558352"/>
              <a:gd name="connsiteY72" fmla="*/ 1466850 h 2171700"/>
              <a:gd name="connsiteX73" fmla="*/ 1482152 w 1558352"/>
              <a:gd name="connsiteY73" fmla="*/ 1447800 h 2171700"/>
              <a:gd name="connsiteX74" fmla="*/ 1475802 w 1558352"/>
              <a:gd name="connsiteY74" fmla="*/ 1428750 h 2171700"/>
              <a:gd name="connsiteX75" fmla="*/ 1463102 w 1558352"/>
              <a:gd name="connsiteY75" fmla="*/ 1409700 h 2171700"/>
              <a:gd name="connsiteX76" fmla="*/ 1431352 w 1558352"/>
              <a:gd name="connsiteY76" fmla="*/ 1346200 h 2171700"/>
              <a:gd name="connsiteX77" fmla="*/ 1425002 w 1558352"/>
              <a:gd name="connsiteY77" fmla="*/ 1327150 h 2171700"/>
              <a:gd name="connsiteX78" fmla="*/ 1380552 w 1558352"/>
              <a:gd name="connsiteY78" fmla="*/ 1263650 h 2171700"/>
              <a:gd name="connsiteX79" fmla="*/ 1374202 w 1558352"/>
              <a:gd name="connsiteY79" fmla="*/ 1244600 h 2171700"/>
              <a:gd name="connsiteX80" fmla="*/ 1342452 w 1558352"/>
              <a:gd name="connsiteY80" fmla="*/ 1206500 h 2171700"/>
              <a:gd name="connsiteX81" fmla="*/ 1329752 w 1558352"/>
              <a:gd name="connsiteY81" fmla="*/ 1181100 h 2171700"/>
              <a:gd name="connsiteX82" fmla="*/ 1310702 w 1558352"/>
              <a:gd name="connsiteY82" fmla="*/ 1155700 h 2171700"/>
              <a:gd name="connsiteX83" fmla="*/ 1298002 w 1558352"/>
              <a:gd name="connsiteY83" fmla="*/ 1123950 h 2171700"/>
              <a:gd name="connsiteX84" fmla="*/ 1278952 w 1558352"/>
              <a:gd name="connsiteY84" fmla="*/ 1098550 h 2171700"/>
              <a:gd name="connsiteX85" fmla="*/ 1247202 w 1558352"/>
              <a:gd name="connsiteY85" fmla="*/ 1047750 h 2171700"/>
              <a:gd name="connsiteX86" fmla="*/ 1240852 w 1558352"/>
              <a:gd name="connsiteY86" fmla="*/ 1022350 h 2171700"/>
              <a:gd name="connsiteX87" fmla="*/ 1196402 w 1558352"/>
              <a:gd name="connsiteY87" fmla="*/ 939800 h 2171700"/>
              <a:gd name="connsiteX88" fmla="*/ 1171002 w 1558352"/>
              <a:gd name="connsiteY88" fmla="*/ 882650 h 2171700"/>
              <a:gd name="connsiteX89" fmla="*/ 1164652 w 1558352"/>
              <a:gd name="connsiteY89" fmla="*/ 857250 h 2171700"/>
              <a:gd name="connsiteX90" fmla="*/ 1151952 w 1558352"/>
              <a:gd name="connsiteY90" fmla="*/ 831850 h 2171700"/>
              <a:gd name="connsiteX91" fmla="*/ 1139252 w 1558352"/>
              <a:gd name="connsiteY91" fmla="*/ 781050 h 2171700"/>
              <a:gd name="connsiteX92" fmla="*/ 1132902 w 1558352"/>
              <a:gd name="connsiteY92" fmla="*/ 755650 h 2171700"/>
              <a:gd name="connsiteX93" fmla="*/ 1120202 w 1558352"/>
              <a:gd name="connsiteY93" fmla="*/ 730250 h 2171700"/>
              <a:gd name="connsiteX94" fmla="*/ 1101152 w 1558352"/>
              <a:gd name="connsiteY94" fmla="*/ 673100 h 2171700"/>
              <a:gd name="connsiteX95" fmla="*/ 1088452 w 1558352"/>
              <a:gd name="connsiteY95" fmla="*/ 647700 h 2171700"/>
              <a:gd name="connsiteX96" fmla="*/ 1082102 w 1558352"/>
              <a:gd name="connsiteY96" fmla="*/ 628650 h 2171700"/>
              <a:gd name="connsiteX97" fmla="*/ 1063052 w 1558352"/>
              <a:gd name="connsiteY97" fmla="*/ 596900 h 2171700"/>
              <a:gd name="connsiteX98" fmla="*/ 1050352 w 1558352"/>
              <a:gd name="connsiteY98" fmla="*/ 577850 h 2171700"/>
              <a:gd name="connsiteX99" fmla="*/ 1037652 w 1558352"/>
              <a:gd name="connsiteY99" fmla="*/ 539750 h 2171700"/>
              <a:gd name="connsiteX100" fmla="*/ 1024952 w 1558352"/>
              <a:gd name="connsiteY100" fmla="*/ 520700 h 2171700"/>
              <a:gd name="connsiteX101" fmla="*/ 999552 w 1558352"/>
              <a:gd name="connsiteY101" fmla="*/ 476250 h 2171700"/>
              <a:gd name="connsiteX102" fmla="*/ 961452 w 1558352"/>
              <a:gd name="connsiteY102" fmla="*/ 444500 h 2171700"/>
              <a:gd name="connsiteX103" fmla="*/ 948752 w 1558352"/>
              <a:gd name="connsiteY103" fmla="*/ 425450 h 2171700"/>
              <a:gd name="connsiteX104" fmla="*/ 917002 w 1558352"/>
              <a:gd name="connsiteY104" fmla="*/ 387350 h 2171700"/>
              <a:gd name="connsiteX105" fmla="*/ 885252 w 1558352"/>
              <a:gd name="connsiteY105" fmla="*/ 330200 h 2171700"/>
              <a:gd name="connsiteX106" fmla="*/ 840802 w 1558352"/>
              <a:gd name="connsiteY106" fmla="*/ 285750 h 2171700"/>
              <a:gd name="connsiteX107" fmla="*/ 802702 w 1558352"/>
              <a:gd name="connsiteY107" fmla="*/ 222250 h 2171700"/>
              <a:gd name="connsiteX108" fmla="*/ 777302 w 1558352"/>
              <a:gd name="connsiteY108" fmla="*/ 196850 h 2171700"/>
              <a:gd name="connsiteX109" fmla="*/ 720152 w 1558352"/>
              <a:gd name="connsiteY109" fmla="*/ 120650 h 2171700"/>
              <a:gd name="connsiteX110" fmla="*/ 656652 w 1558352"/>
              <a:gd name="connsiteY110" fmla="*/ 63500 h 2171700"/>
              <a:gd name="connsiteX111" fmla="*/ 612202 w 1558352"/>
              <a:gd name="connsiteY111" fmla="*/ 38100 h 2171700"/>
              <a:gd name="connsiteX112" fmla="*/ 574102 w 1558352"/>
              <a:gd name="connsiteY112" fmla="*/ 12700 h 2171700"/>
              <a:gd name="connsiteX113" fmla="*/ 536002 w 1558352"/>
              <a:gd name="connsiteY113" fmla="*/ 0 h 2171700"/>
              <a:gd name="connsiteX114" fmla="*/ 447102 w 1558352"/>
              <a:gd name="connsiteY114" fmla="*/ 6350 h 2171700"/>
              <a:gd name="connsiteX115" fmla="*/ 421702 w 1558352"/>
              <a:gd name="connsiteY115" fmla="*/ 19050 h 2171700"/>
              <a:gd name="connsiteX116" fmla="*/ 396302 w 1558352"/>
              <a:gd name="connsiteY116" fmla="*/ 25400 h 2171700"/>
              <a:gd name="connsiteX117" fmla="*/ 377252 w 1558352"/>
              <a:gd name="connsiteY117" fmla="*/ 38100 h 2171700"/>
              <a:gd name="connsiteX118" fmla="*/ 339152 w 1558352"/>
              <a:gd name="connsiteY118" fmla="*/ 50800 h 2171700"/>
              <a:gd name="connsiteX119" fmla="*/ 301052 w 1558352"/>
              <a:gd name="connsiteY119" fmla="*/ 63500 h 2171700"/>
              <a:gd name="connsiteX120" fmla="*/ 262952 w 1558352"/>
              <a:gd name="connsiteY120" fmla="*/ 76200 h 2171700"/>
              <a:gd name="connsiteX121" fmla="*/ 288352 w 1558352"/>
              <a:gd name="connsiteY121" fmla="*/ 762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558352" h="2171700">
                <a:moveTo>
                  <a:pt x="288352" y="76200"/>
                </a:moveTo>
                <a:lnTo>
                  <a:pt x="288352" y="76200"/>
                </a:lnTo>
                <a:cubicBezTo>
                  <a:pt x="271419" y="82550"/>
                  <a:pt x="254246" y="88294"/>
                  <a:pt x="237552" y="95250"/>
                </a:cubicBezTo>
                <a:cubicBezTo>
                  <a:pt x="219996" y="102565"/>
                  <a:pt x="195649" y="117297"/>
                  <a:pt x="180402" y="127000"/>
                </a:cubicBezTo>
                <a:cubicBezTo>
                  <a:pt x="167525" y="135195"/>
                  <a:pt x="142302" y="152400"/>
                  <a:pt x="142302" y="152400"/>
                </a:cubicBezTo>
                <a:cubicBezTo>
                  <a:pt x="138069" y="158750"/>
                  <a:pt x="134998" y="166054"/>
                  <a:pt x="129602" y="171450"/>
                </a:cubicBezTo>
                <a:cubicBezTo>
                  <a:pt x="124206" y="176846"/>
                  <a:pt x="115320" y="178191"/>
                  <a:pt x="110552" y="184150"/>
                </a:cubicBezTo>
                <a:cubicBezTo>
                  <a:pt x="106371" y="189377"/>
                  <a:pt x="107195" y="197213"/>
                  <a:pt x="104202" y="203200"/>
                </a:cubicBezTo>
                <a:cubicBezTo>
                  <a:pt x="100789" y="210026"/>
                  <a:pt x="94602" y="215276"/>
                  <a:pt x="91502" y="222250"/>
                </a:cubicBezTo>
                <a:cubicBezTo>
                  <a:pt x="86065" y="234483"/>
                  <a:pt x="78802" y="260350"/>
                  <a:pt x="78802" y="260350"/>
                </a:cubicBezTo>
                <a:cubicBezTo>
                  <a:pt x="64868" y="357890"/>
                  <a:pt x="73362" y="320210"/>
                  <a:pt x="59752" y="374650"/>
                </a:cubicBezTo>
                <a:cubicBezTo>
                  <a:pt x="57635" y="400050"/>
                  <a:pt x="56563" y="425559"/>
                  <a:pt x="53402" y="450850"/>
                </a:cubicBezTo>
                <a:cubicBezTo>
                  <a:pt x="52320" y="459510"/>
                  <a:pt x="48613" y="467664"/>
                  <a:pt x="47052" y="476250"/>
                </a:cubicBezTo>
                <a:cubicBezTo>
                  <a:pt x="35377" y="540460"/>
                  <a:pt x="47393" y="500627"/>
                  <a:pt x="34352" y="539750"/>
                </a:cubicBezTo>
                <a:cubicBezTo>
                  <a:pt x="32235" y="556683"/>
                  <a:pt x="30597" y="573683"/>
                  <a:pt x="28002" y="590550"/>
                </a:cubicBezTo>
                <a:cubicBezTo>
                  <a:pt x="24777" y="611510"/>
                  <a:pt x="20358" y="627474"/>
                  <a:pt x="15302" y="647700"/>
                </a:cubicBezTo>
                <a:cubicBezTo>
                  <a:pt x="-12284" y="895972"/>
                  <a:pt x="3570" y="732267"/>
                  <a:pt x="15302" y="1295400"/>
                </a:cubicBezTo>
                <a:cubicBezTo>
                  <a:pt x="15441" y="1302092"/>
                  <a:pt x="19891" y="1307992"/>
                  <a:pt x="21652" y="1314450"/>
                </a:cubicBezTo>
                <a:cubicBezTo>
                  <a:pt x="26245" y="1331289"/>
                  <a:pt x="32187" y="1347930"/>
                  <a:pt x="34352" y="1365250"/>
                </a:cubicBezTo>
                <a:cubicBezTo>
                  <a:pt x="36469" y="1382183"/>
                  <a:pt x="36865" y="1399422"/>
                  <a:pt x="40702" y="1416050"/>
                </a:cubicBezTo>
                <a:cubicBezTo>
                  <a:pt x="43265" y="1427157"/>
                  <a:pt x="50050" y="1436905"/>
                  <a:pt x="53402" y="1447800"/>
                </a:cubicBezTo>
                <a:cubicBezTo>
                  <a:pt x="58535" y="1464483"/>
                  <a:pt x="58296" y="1482988"/>
                  <a:pt x="66102" y="1498600"/>
                </a:cubicBezTo>
                <a:cubicBezTo>
                  <a:pt x="70335" y="1507067"/>
                  <a:pt x="75073" y="1515299"/>
                  <a:pt x="78802" y="1524000"/>
                </a:cubicBezTo>
                <a:cubicBezTo>
                  <a:pt x="81439" y="1530152"/>
                  <a:pt x="82159" y="1537063"/>
                  <a:pt x="85152" y="1543050"/>
                </a:cubicBezTo>
                <a:cubicBezTo>
                  <a:pt x="88565" y="1549876"/>
                  <a:pt x="94439" y="1555274"/>
                  <a:pt x="97852" y="1562100"/>
                </a:cubicBezTo>
                <a:cubicBezTo>
                  <a:pt x="100845" y="1568087"/>
                  <a:pt x="101209" y="1575163"/>
                  <a:pt x="104202" y="1581150"/>
                </a:cubicBezTo>
                <a:cubicBezTo>
                  <a:pt x="107615" y="1587976"/>
                  <a:pt x="113489" y="1593374"/>
                  <a:pt x="116902" y="1600200"/>
                </a:cubicBezTo>
                <a:cubicBezTo>
                  <a:pt x="119895" y="1606187"/>
                  <a:pt x="120001" y="1613399"/>
                  <a:pt x="123252" y="1619250"/>
                </a:cubicBezTo>
                <a:cubicBezTo>
                  <a:pt x="130665" y="1632593"/>
                  <a:pt x="143825" y="1642870"/>
                  <a:pt x="148652" y="1657350"/>
                </a:cubicBezTo>
                <a:cubicBezTo>
                  <a:pt x="150769" y="1663700"/>
                  <a:pt x="151681" y="1670588"/>
                  <a:pt x="155002" y="1676400"/>
                </a:cubicBezTo>
                <a:cubicBezTo>
                  <a:pt x="160253" y="1685589"/>
                  <a:pt x="167901" y="1693188"/>
                  <a:pt x="174052" y="1701800"/>
                </a:cubicBezTo>
                <a:cubicBezTo>
                  <a:pt x="202380" y="1741460"/>
                  <a:pt x="168022" y="1702120"/>
                  <a:pt x="224852" y="1758950"/>
                </a:cubicBezTo>
                <a:lnTo>
                  <a:pt x="243902" y="1778000"/>
                </a:lnTo>
                <a:cubicBezTo>
                  <a:pt x="256264" y="1815086"/>
                  <a:pt x="240579" y="1781027"/>
                  <a:pt x="269302" y="1809750"/>
                </a:cubicBezTo>
                <a:cubicBezTo>
                  <a:pt x="274698" y="1815146"/>
                  <a:pt x="276259" y="1823774"/>
                  <a:pt x="282002" y="1828800"/>
                </a:cubicBezTo>
                <a:cubicBezTo>
                  <a:pt x="293489" y="1838851"/>
                  <a:pt x="320102" y="1854200"/>
                  <a:pt x="320102" y="1854200"/>
                </a:cubicBezTo>
                <a:cubicBezTo>
                  <a:pt x="350483" y="1899772"/>
                  <a:pt x="334709" y="1881507"/>
                  <a:pt x="364552" y="1911350"/>
                </a:cubicBezTo>
                <a:cubicBezTo>
                  <a:pt x="366669" y="1917700"/>
                  <a:pt x="367189" y="1924831"/>
                  <a:pt x="370902" y="1930400"/>
                </a:cubicBezTo>
                <a:cubicBezTo>
                  <a:pt x="381683" y="1946572"/>
                  <a:pt x="394093" y="1951501"/>
                  <a:pt x="409002" y="1962150"/>
                </a:cubicBezTo>
                <a:cubicBezTo>
                  <a:pt x="417614" y="1968301"/>
                  <a:pt x="425427" y="1975591"/>
                  <a:pt x="434402" y="1981200"/>
                </a:cubicBezTo>
                <a:cubicBezTo>
                  <a:pt x="442429" y="1986217"/>
                  <a:pt x="451583" y="1989204"/>
                  <a:pt x="459802" y="1993900"/>
                </a:cubicBezTo>
                <a:cubicBezTo>
                  <a:pt x="466428" y="1997686"/>
                  <a:pt x="472226" y="2002814"/>
                  <a:pt x="478852" y="2006600"/>
                </a:cubicBezTo>
                <a:cubicBezTo>
                  <a:pt x="487071" y="2011296"/>
                  <a:pt x="496033" y="2014604"/>
                  <a:pt x="504252" y="2019300"/>
                </a:cubicBezTo>
                <a:cubicBezTo>
                  <a:pt x="510878" y="2023086"/>
                  <a:pt x="516476" y="2028587"/>
                  <a:pt x="523302" y="2032000"/>
                </a:cubicBezTo>
                <a:cubicBezTo>
                  <a:pt x="529289" y="2034993"/>
                  <a:pt x="536365" y="2035357"/>
                  <a:pt x="542352" y="2038350"/>
                </a:cubicBezTo>
                <a:cubicBezTo>
                  <a:pt x="606125" y="2070236"/>
                  <a:pt x="508874" y="2030352"/>
                  <a:pt x="586802" y="2063750"/>
                </a:cubicBezTo>
                <a:cubicBezTo>
                  <a:pt x="592954" y="2066387"/>
                  <a:pt x="600001" y="2066849"/>
                  <a:pt x="605852" y="2070100"/>
                </a:cubicBezTo>
                <a:cubicBezTo>
                  <a:pt x="619195" y="2077513"/>
                  <a:pt x="631252" y="2087033"/>
                  <a:pt x="643952" y="2095500"/>
                </a:cubicBezTo>
                <a:cubicBezTo>
                  <a:pt x="650302" y="2099733"/>
                  <a:pt x="655762" y="2105787"/>
                  <a:pt x="663002" y="2108200"/>
                </a:cubicBezTo>
                <a:cubicBezTo>
                  <a:pt x="669352" y="2110317"/>
                  <a:pt x="676065" y="2111557"/>
                  <a:pt x="682052" y="2114550"/>
                </a:cubicBezTo>
                <a:cubicBezTo>
                  <a:pt x="688878" y="2117963"/>
                  <a:pt x="694128" y="2124150"/>
                  <a:pt x="701102" y="2127250"/>
                </a:cubicBezTo>
                <a:cubicBezTo>
                  <a:pt x="732188" y="2141066"/>
                  <a:pt x="736185" y="2137775"/>
                  <a:pt x="764602" y="2146300"/>
                </a:cubicBezTo>
                <a:cubicBezTo>
                  <a:pt x="777424" y="2150147"/>
                  <a:pt x="790002" y="2154767"/>
                  <a:pt x="802702" y="2159000"/>
                </a:cubicBezTo>
                <a:cubicBezTo>
                  <a:pt x="809052" y="2161117"/>
                  <a:pt x="815126" y="2164403"/>
                  <a:pt x="821752" y="2165350"/>
                </a:cubicBezTo>
                <a:lnTo>
                  <a:pt x="866202" y="2171700"/>
                </a:lnTo>
                <a:lnTo>
                  <a:pt x="1215452" y="2165350"/>
                </a:lnTo>
                <a:cubicBezTo>
                  <a:pt x="1233826" y="2164757"/>
                  <a:pt x="1265624" y="2158553"/>
                  <a:pt x="1285302" y="2152650"/>
                </a:cubicBezTo>
                <a:cubicBezTo>
                  <a:pt x="1298124" y="2148803"/>
                  <a:pt x="1310415" y="2143197"/>
                  <a:pt x="1323402" y="2139950"/>
                </a:cubicBezTo>
                <a:cubicBezTo>
                  <a:pt x="1331869" y="2137833"/>
                  <a:pt x="1340630" y="2136664"/>
                  <a:pt x="1348802" y="2133600"/>
                </a:cubicBezTo>
                <a:cubicBezTo>
                  <a:pt x="1357665" y="2130276"/>
                  <a:pt x="1365501" y="2124629"/>
                  <a:pt x="1374202" y="2120900"/>
                </a:cubicBezTo>
                <a:cubicBezTo>
                  <a:pt x="1380354" y="2118263"/>
                  <a:pt x="1387265" y="2117543"/>
                  <a:pt x="1393252" y="2114550"/>
                </a:cubicBezTo>
                <a:cubicBezTo>
                  <a:pt x="1400078" y="2111137"/>
                  <a:pt x="1405287" y="2104856"/>
                  <a:pt x="1412302" y="2101850"/>
                </a:cubicBezTo>
                <a:cubicBezTo>
                  <a:pt x="1420324" y="2098412"/>
                  <a:pt x="1429235" y="2097617"/>
                  <a:pt x="1437702" y="2095500"/>
                </a:cubicBezTo>
                <a:lnTo>
                  <a:pt x="1475802" y="2070100"/>
                </a:lnTo>
                <a:cubicBezTo>
                  <a:pt x="1482152" y="2065867"/>
                  <a:pt x="1489456" y="2062796"/>
                  <a:pt x="1494852" y="2057400"/>
                </a:cubicBezTo>
                <a:lnTo>
                  <a:pt x="1513902" y="2038350"/>
                </a:lnTo>
                <a:lnTo>
                  <a:pt x="1532952" y="1981200"/>
                </a:lnTo>
                <a:cubicBezTo>
                  <a:pt x="1535069" y="1974850"/>
                  <a:pt x="1537679" y="1968644"/>
                  <a:pt x="1539302" y="1962150"/>
                </a:cubicBezTo>
                <a:lnTo>
                  <a:pt x="1545652" y="1936750"/>
                </a:lnTo>
                <a:cubicBezTo>
                  <a:pt x="1546911" y="1925419"/>
                  <a:pt x="1558352" y="1824357"/>
                  <a:pt x="1558352" y="1816100"/>
                </a:cubicBezTo>
                <a:cubicBezTo>
                  <a:pt x="1558352" y="1746218"/>
                  <a:pt x="1557362" y="1676226"/>
                  <a:pt x="1552002" y="1606550"/>
                </a:cubicBezTo>
                <a:cubicBezTo>
                  <a:pt x="1550303" y="1584466"/>
                  <a:pt x="1521264" y="1532374"/>
                  <a:pt x="1513902" y="1517650"/>
                </a:cubicBezTo>
                <a:cubicBezTo>
                  <a:pt x="1450410" y="1390667"/>
                  <a:pt x="1546727" y="1587892"/>
                  <a:pt x="1494852" y="1466850"/>
                </a:cubicBezTo>
                <a:cubicBezTo>
                  <a:pt x="1491846" y="1459835"/>
                  <a:pt x="1485565" y="1454626"/>
                  <a:pt x="1482152" y="1447800"/>
                </a:cubicBezTo>
                <a:cubicBezTo>
                  <a:pt x="1479159" y="1441813"/>
                  <a:pt x="1478795" y="1434737"/>
                  <a:pt x="1475802" y="1428750"/>
                </a:cubicBezTo>
                <a:cubicBezTo>
                  <a:pt x="1472389" y="1421924"/>
                  <a:pt x="1466202" y="1416674"/>
                  <a:pt x="1463102" y="1409700"/>
                </a:cubicBezTo>
                <a:cubicBezTo>
                  <a:pt x="1433926" y="1344054"/>
                  <a:pt x="1468814" y="1396149"/>
                  <a:pt x="1431352" y="1346200"/>
                </a:cubicBezTo>
                <a:cubicBezTo>
                  <a:pt x="1429235" y="1339850"/>
                  <a:pt x="1428323" y="1332962"/>
                  <a:pt x="1425002" y="1327150"/>
                </a:cubicBezTo>
                <a:cubicBezTo>
                  <a:pt x="1413410" y="1306864"/>
                  <a:pt x="1387859" y="1285570"/>
                  <a:pt x="1380552" y="1263650"/>
                </a:cubicBezTo>
                <a:cubicBezTo>
                  <a:pt x="1378435" y="1257300"/>
                  <a:pt x="1377915" y="1250169"/>
                  <a:pt x="1374202" y="1244600"/>
                </a:cubicBezTo>
                <a:cubicBezTo>
                  <a:pt x="1321668" y="1165799"/>
                  <a:pt x="1384003" y="1279214"/>
                  <a:pt x="1342452" y="1206500"/>
                </a:cubicBezTo>
                <a:cubicBezTo>
                  <a:pt x="1337756" y="1198281"/>
                  <a:pt x="1334769" y="1189127"/>
                  <a:pt x="1329752" y="1181100"/>
                </a:cubicBezTo>
                <a:cubicBezTo>
                  <a:pt x="1324143" y="1172125"/>
                  <a:pt x="1315842" y="1164951"/>
                  <a:pt x="1310702" y="1155700"/>
                </a:cubicBezTo>
                <a:cubicBezTo>
                  <a:pt x="1305166" y="1145736"/>
                  <a:pt x="1303538" y="1133914"/>
                  <a:pt x="1298002" y="1123950"/>
                </a:cubicBezTo>
                <a:cubicBezTo>
                  <a:pt x="1292862" y="1114699"/>
                  <a:pt x="1284561" y="1107525"/>
                  <a:pt x="1278952" y="1098550"/>
                </a:cubicBezTo>
                <a:cubicBezTo>
                  <a:pt x="1235369" y="1028818"/>
                  <a:pt x="1301168" y="1119704"/>
                  <a:pt x="1247202" y="1047750"/>
                </a:cubicBezTo>
                <a:cubicBezTo>
                  <a:pt x="1245085" y="1039283"/>
                  <a:pt x="1244209" y="1030406"/>
                  <a:pt x="1240852" y="1022350"/>
                </a:cubicBezTo>
                <a:cubicBezTo>
                  <a:pt x="1226798" y="988620"/>
                  <a:pt x="1214198" y="969459"/>
                  <a:pt x="1196402" y="939800"/>
                </a:cubicBezTo>
                <a:cubicBezTo>
                  <a:pt x="1181510" y="880232"/>
                  <a:pt x="1202389" y="953270"/>
                  <a:pt x="1171002" y="882650"/>
                </a:cubicBezTo>
                <a:cubicBezTo>
                  <a:pt x="1167458" y="874675"/>
                  <a:pt x="1167716" y="865422"/>
                  <a:pt x="1164652" y="857250"/>
                </a:cubicBezTo>
                <a:cubicBezTo>
                  <a:pt x="1161328" y="848387"/>
                  <a:pt x="1154945" y="840830"/>
                  <a:pt x="1151952" y="831850"/>
                </a:cubicBezTo>
                <a:cubicBezTo>
                  <a:pt x="1146432" y="815291"/>
                  <a:pt x="1143485" y="797983"/>
                  <a:pt x="1139252" y="781050"/>
                </a:cubicBezTo>
                <a:cubicBezTo>
                  <a:pt x="1137135" y="772583"/>
                  <a:pt x="1136805" y="763456"/>
                  <a:pt x="1132902" y="755650"/>
                </a:cubicBezTo>
                <a:cubicBezTo>
                  <a:pt x="1128669" y="747183"/>
                  <a:pt x="1123600" y="739085"/>
                  <a:pt x="1120202" y="730250"/>
                </a:cubicBezTo>
                <a:cubicBezTo>
                  <a:pt x="1112994" y="711508"/>
                  <a:pt x="1110132" y="691061"/>
                  <a:pt x="1101152" y="673100"/>
                </a:cubicBezTo>
                <a:cubicBezTo>
                  <a:pt x="1096919" y="664633"/>
                  <a:pt x="1092181" y="656401"/>
                  <a:pt x="1088452" y="647700"/>
                </a:cubicBezTo>
                <a:cubicBezTo>
                  <a:pt x="1085815" y="641548"/>
                  <a:pt x="1085095" y="634637"/>
                  <a:pt x="1082102" y="628650"/>
                </a:cubicBezTo>
                <a:cubicBezTo>
                  <a:pt x="1076582" y="617611"/>
                  <a:pt x="1069593" y="607366"/>
                  <a:pt x="1063052" y="596900"/>
                </a:cubicBezTo>
                <a:cubicBezTo>
                  <a:pt x="1059007" y="590428"/>
                  <a:pt x="1053452" y="584824"/>
                  <a:pt x="1050352" y="577850"/>
                </a:cubicBezTo>
                <a:cubicBezTo>
                  <a:pt x="1044915" y="565617"/>
                  <a:pt x="1045078" y="550889"/>
                  <a:pt x="1037652" y="539750"/>
                </a:cubicBezTo>
                <a:cubicBezTo>
                  <a:pt x="1033419" y="533400"/>
                  <a:pt x="1028738" y="527326"/>
                  <a:pt x="1024952" y="520700"/>
                </a:cubicBezTo>
                <a:cubicBezTo>
                  <a:pt x="1013660" y="500938"/>
                  <a:pt x="1013616" y="493127"/>
                  <a:pt x="999552" y="476250"/>
                </a:cubicBezTo>
                <a:cubicBezTo>
                  <a:pt x="984273" y="457915"/>
                  <a:pt x="980183" y="456987"/>
                  <a:pt x="961452" y="444500"/>
                </a:cubicBezTo>
                <a:cubicBezTo>
                  <a:pt x="957219" y="438150"/>
                  <a:pt x="953437" y="431474"/>
                  <a:pt x="948752" y="425450"/>
                </a:cubicBezTo>
                <a:cubicBezTo>
                  <a:pt x="938603" y="412401"/>
                  <a:pt x="926482" y="400893"/>
                  <a:pt x="917002" y="387350"/>
                </a:cubicBezTo>
                <a:cubicBezTo>
                  <a:pt x="890690" y="349761"/>
                  <a:pt x="919724" y="371566"/>
                  <a:pt x="885252" y="330200"/>
                </a:cubicBezTo>
                <a:cubicBezTo>
                  <a:pt x="871838" y="314103"/>
                  <a:pt x="850173" y="304492"/>
                  <a:pt x="840802" y="285750"/>
                </a:cubicBezTo>
                <a:cubicBezTo>
                  <a:pt x="827612" y="259370"/>
                  <a:pt x="823136" y="247792"/>
                  <a:pt x="802702" y="222250"/>
                </a:cubicBezTo>
                <a:cubicBezTo>
                  <a:pt x="795222" y="212900"/>
                  <a:pt x="784853" y="206143"/>
                  <a:pt x="777302" y="196850"/>
                </a:cubicBezTo>
                <a:cubicBezTo>
                  <a:pt x="757281" y="172208"/>
                  <a:pt x="742603" y="143101"/>
                  <a:pt x="720152" y="120650"/>
                </a:cubicBezTo>
                <a:cubicBezTo>
                  <a:pt x="688412" y="88910"/>
                  <a:pt x="691402" y="89562"/>
                  <a:pt x="656652" y="63500"/>
                </a:cubicBezTo>
                <a:cubicBezTo>
                  <a:pt x="627364" y="41534"/>
                  <a:pt x="647358" y="59193"/>
                  <a:pt x="612202" y="38100"/>
                </a:cubicBezTo>
                <a:cubicBezTo>
                  <a:pt x="599114" y="30247"/>
                  <a:pt x="588582" y="17527"/>
                  <a:pt x="574102" y="12700"/>
                </a:cubicBezTo>
                <a:lnTo>
                  <a:pt x="536002" y="0"/>
                </a:lnTo>
                <a:cubicBezTo>
                  <a:pt x="506369" y="2117"/>
                  <a:pt x="476407" y="1466"/>
                  <a:pt x="447102" y="6350"/>
                </a:cubicBezTo>
                <a:cubicBezTo>
                  <a:pt x="437765" y="7906"/>
                  <a:pt x="430565" y="15726"/>
                  <a:pt x="421702" y="19050"/>
                </a:cubicBezTo>
                <a:cubicBezTo>
                  <a:pt x="413530" y="22114"/>
                  <a:pt x="404769" y="23283"/>
                  <a:pt x="396302" y="25400"/>
                </a:cubicBezTo>
                <a:cubicBezTo>
                  <a:pt x="389952" y="29633"/>
                  <a:pt x="384226" y="35000"/>
                  <a:pt x="377252" y="38100"/>
                </a:cubicBezTo>
                <a:cubicBezTo>
                  <a:pt x="365019" y="43537"/>
                  <a:pt x="351852" y="46567"/>
                  <a:pt x="339152" y="50800"/>
                </a:cubicBezTo>
                <a:lnTo>
                  <a:pt x="301052" y="63500"/>
                </a:lnTo>
                <a:lnTo>
                  <a:pt x="262952" y="76200"/>
                </a:lnTo>
                <a:lnTo>
                  <a:pt x="288352" y="76200"/>
                </a:ln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2499C8F-AAE2-564C-9729-5718DC47001A}"/>
              </a:ext>
            </a:extLst>
          </p:cNvPr>
          <p:cNvSpPr/>
          <p:nvPr/>
        </p:nvSpPr>
        <p:spPr>
          <a:xfrm>
            <a:off x="531670" y="3500150"/>
            <a:ext cx="1885950" cy="1130300"/>
          </a:xfrm>
          <a:custGeom>
            <a:avLst/>
            <a:gdLst>
              <a:gd name="connsiteX0" fmla="*/ 520700 w 1885950"/>
              <a:gd name="connsiteY0" fmla="*/ 0 h 1130300"/>
              <a:gd name="connsiteX1" fmla="*/ 520700 w 1885950"/>
              <a:gd name="connsiteY1" fmla="*/ 0 h 1130300"/>
              <a:gd name="connsiteX2" fmla="*/ 463550 w 1885950"/>
              <a:gd name="connsiteY2" fmla="*/ 6350 h 1130300"/>
              <a:gd name="connsiteX3" fmla="*/ 146050 w 1885950"/>
              <a:gd name="connsiteY3" fmla="*/ 19050 h 1130300"/>
              <a:gd name="connsiteX4" fmla="*/ 120650 w 1885950"/>
              <a:gd name="connsiteY4" fmla="*/ 31750 h 1130300"/>
              <a:gd name="connsiteX5" fmla="*/ 88900 w 1885950"/>
              <a:gd name="connsiteY5" fmla="*/ 50800 h 1130300"/>
              <a:gd name="connsiteX6" fmla="*/ 50800 w 1885950"/>
              <a:gd name="connsiteY6" fmla="*/ 82550 h 1130300"/>
              <a:gd name="connsiteX7" fmla="*/ 12700 w 1885950"/>
              <a:gd name="connsiteY7" fmla="*/ 152400 h 1130300"/>
              <a:gd name="connsiteX8" fmla="*/ 0 w 1885950"/>
              <a:gd name="connsiteY8" fmla="*/ 196850 h 1130300"/>
              <a:gd name="connsiteX9" fmla="*/ 6350 w 1885950"/>
              <a:gd name="connsiteY9" fmla="*/ 317500 h 1130300"/>
              <a:gd name="connsiteX10" fmla="*/ 12700 w 1885950"/>
              <a:gd name="connsiteY10" fmla="*/ 336550 h 1130300"/>
              <a:gd name="connsiteX11" fmla="*/ 25400 w 1885950"/>
              <a:gd name="connsiteY11" fmla="*/ 387350 h 1130300"/>
              <a:gd name="connsiteX12" fmla="*/ 50800 w 1885950"/>
              <a:gd name="connsiteY12" fmla="*/ 438150 h 1130300"/>
              <a:gd name="connsiteX13" fmla="*/ 57150 w 1885950"/>
              <a:gd name="connsiteY13" fmla="*/ 457200 h 1130300"/>
              <a:gd name="connsiteX14" fmla="*/ 76200 w 1885950"/>
              <a:gd name="connsiteY14" fmla="*/ 488950 h 1130300"/>
              <a:gd name="connsiteX15" fmla="*/ 82550 w 1885950"/>
              <a:gd name="connsiteY15" fmla="*/ 508000 h 1130300"/>
              <a:gd name="connsiteX16" fmla="*/ 107950 w 1885950"/>
              <a:gd name="connsiteY16" fmla="*/ 546100 h 1130300"/>
              <a:gd name="connsiteX17" fmla="*/ 114300 w 1885950"/>
              <a:gd name="connsiteY17" fmla="*/ 565150 h 1130300"/>
              <a:gd name="connsiteX18" fmla="*/ 133350 w 1885950"/>
              <a:gd name="connsiteY18" fmla="*/ 584200 h 1130300"/>
              <a:gd name="connsiteX19" fmla="*/ 152400 w 1885950"/>
              <a:gd name="connsiteY19" fmla="*/ 615950 h 1130300"/>
              <a:gd name="connsiteX20" fmla="*/ 196850 w 1885950"/>
              <a:gd name="connsiteY20" fmla="*/ 673100 h 1130300"/>
              <a:gd name="connsiteX21" fmla="*/ 215900 w 1885950"/>
              <a:gd name="connsiteY21" fmla="*/ 692150 h 1130300"/>
              <a:gd name="connsiteX22" fmla="*/ 228600 w 1885950"/>
              <a:gd name="connsiteY22" fmla="*/ 711200 h 1130300"/>
              <a:gd name="connsiteX23" fmla="*/ 273050 w 1885950"/>
              <a:gd name="connsiteY23" fmla="*/ 749300 h 1130300"/>
              <a:gd name="connsiteX24" fmla="*/ 285750 w 1885950"/>
              <a:gd name="connsiteY24" fmla="*/ 768350 h 1130300"/>
              <a:gd name="connsiteX25" fmla="*/ 304800 w 1885950"/>
              <a:gd name="connsiteY25" fmla="*/ 781050 h 1130300"/>
              <a:gd name="connsiteX26" fmla="*/ 342900 w 1885950"/>
              <a:gd name="connsiteY26" fmla="*/ 819150 h 1130300"/>
              <a:gd name="connsiteX27" fmla="*/ 361950 w 1885950"/>
              <a:gd name="connsiteY27" fmla="*/ 838200 h 1130300"/>
              <a:gd name="connsiteX28" fmla="*/ 381000 w 1885950"/>
              <a:gd name="connsiteY28" fmla="*/ 857250 h 1130300"/>
              <a:gd name="connsiteX29" fmla="*/ 419100 w 1885950"/>
              <a:gd name="connsiteY29" fmla="*/ 882650 h 1130300"/>
              <a:gd name="connsiteX30" fmla="*/ 438150 w 1885950"/>
              <a:gd name="connsiteY30" fmla="*/ 895350 h 1130300"/>
              <a:gd name="connsiteX31" fmla="*/ 457200 w 1885950"/>
              <a:gd name="connsiteY31" fmla="*/ 914400 h 1130300"/>
              <a:gd name="connsiteX32" fmla="*/ 482600 w 1885950"/>
              <a:gd name="connsiteY32" fmla="*/ 927100 h 1130300"/>
              <a:gd name="connsiteX33" fmla="*/ 508000 w 1885950"/>
              <a:gd name="connsiteY33" fmla="*/ 946150 h 1130300"/>
              <a:gd name="connsiteX34" fmla="*/ 539750 w 1885950"/>
              <a:gd name="connsiteY34" fmla="*/ 958850 h 1130300"/>
              <a:gd name="connsiteX35" fmla="*/ 577850 w 1885950"/>
              <a:gd name="connsiteY35" fmla="*/ 971550 h 1130300"/>
              <a:gd name="connsiteX36" fmla="*/ 609600 w 1885950"/>
              <a:gd name="connsiteY36" fmla="*/ 990600 h 1130300"/>
              <a:gd name="connsiteX37" fmla="*/ 654050 w 1885950"/>
              <a:gd name="connsiteY37" fmla="*/ 1003300 h 1130300"/>
              <a:gd name="connsiteX38" fmla="*/ 717550 w 1885950"/>
              <a:gd name="connsiteY38" fmla="*/ 1041400 h 1130300"/>
              <a:gd name="connsiteX39" fmla="*/ 736600 w 1885950"/>
              <a:gd name="connsiteY39" fmla="*/ 1047750 h 1130300"/>
              <a:gd name="connsiteX40" fmla="*/ 762000 w 1885950"/>
              <a:gd name="connsiteY40" fmla="*/ 1054100 h 1130300"/>
              <a:gd name="connsiteX41" fmla="*/ 793750 w 1885950"/>
              <a:gd name="connsiteY41" fmla="*/ 1066800 h 1130300"/>
              <a:gd name="connsiteX42" fmla="*/ 812800 w 1885950"/>
              <a:gd name="connsiteY42" fmla="*/ 1073150 h 1130300"/>
              <a:gd name="connsiteX43" fmla="*/ 831850 w 1885950"/>
              <a:gd name="connsiteY43" fmla="*/ 1085850 h 1130300"/>
              <a:gd name="connsiteX44" fmla="*/ 889000 w 1885950"/>
              <a:gd name="connsiteY44" fmla="*/ 1098550 h 1130300"/>
              <a:gd name="connsiteX45" fmla="*/ 908050 w 1885950"/>
              <a:gd name="connsiteY45" fmla="*/ 1104900 h 1130300"/>
              <a:gd name="connsiteX46" fmla="*/ 971550 w 1885950"/>
              <a:gd name="connsiteY46" fmla="*/ 1111250 h 1130300"/>
              <a:gd name="connsiteX47" fmla="*/ 1301750 w 1885950"/>
              <a:gd name="connsiteY47" fmla="*/ 1123950 h 1130300"/>
              <a:gd name="connsiteX48" fmla="*/ 1428750 w 1885950"/>
              <a:gd name="connsiteY48" fmla="*/ 1130300 h 1130300"/>
              <a:gd name="connsiteX49" fmla="*/ 1663700 w 1885950"/>
              <a:gd name="connsiteY49" fmla="*/ 1123950 h 1130300"/>
              <a:gd name="connsiteX50" fmla="*/ 1701800 w 1885950"/>
              <a:gd name="connsiteY50" fmla="*/ 1098550 h 1130300"/>
              <a:gd name="connsiteX51" fmla="*/ 1720850 w 1885950"/>
              <a:gd name="connsiteY51" fmla="*/ 1092200 h 1130300"/>
              <a:gd name="connsiteX52" fmla="*/ 1758950 w 1885950"/>
              <a:gd name="connsiteY52" fmla="*/ 1066800 h 1130300"/>
              <a:gd name="connsiteX53" fmla="*/ 1771650 w 1885950"/>
              <a:gd name="connsiteY53" fmla="*/ 1047750 h 1130300"/>
              <a:gd name="connsiteX54" fmla="*/ 1784350 w 1885950"/>
              <a:gd name="connsiteY54" fmla="*/ 1009650 h 1130300"/>
              <a:gd name="connsiteX55" fmla="*/ 1790700 w 1885950"/>
              <a:gd name="connsiteY55" fmla="*/ 990600 h 1130300"/>
              <a:gd name="connsiteX56" fmla="*/ 1803400 w 1885950"/>
              <a:gd name="connsiteY56" fmla="*/ 946150 h 1130300"/>
              <a:gd name="connsiteX57" fmla="*/ 1816100 w 1885950"/>
              <a:gd name="connsiteY57" fmla="*/ 927100 h 1130300"/>
              <a:gd name="connsiteX58" fmla="*/ 1841500 w 1885950"/>
              <a:gd name="connsiteY58" fmla="*/ 882650 h 1130300"/>
              <a:gd name="connsiteX59" fmla="*/ 1847850 w 1885950"/>
              <a:gd name="connsiteY59" fmla="*/ 863600 h 1130300"/>
              <a:gd name="connsiteX60" fmla="*/ 1860550 w 1885950"/>
              <a:gd name="connsiteY60" fmla="*/ 844550 h 1130300"/>
              <a:gd name="connsiteX61" fmla="*/ 1873250 w 1885950"/>
              <a:gd name="connsiteY61" fmla="*/ 781050 h 1130300"/>
              <a:gd name="connsiteX62" fmla="*/ 1879600 w 1885950"/>
              <a:gd name="connsiteY62" fmla="*/ 730250 h 1130300"/>
              <a:gd name="connsiteX63" fmla="*/ 1885950 w 1885950"/>
              <a:gd name="connsiteY63" fmla="*/ 698500 h 1130300"/>
              <a:gd name="connsiteX64" fmla="*/ 1879600 w 1885950"/>
              <a:gd name="connsiteY64" fmla="*/ 552450 h 1130300"/>
              <a:gd name="connsiteX65" fmla="*/ 1873250 w 1885950"/>
              <a:gd name="connsiteY65" fmla="*/ 533400 h 1130300"/>
              <a:gd name="connsiteX66" fmla="*/ 1816100 w 1885950"/>
              <a:gd name="connsiteY66" fmla="*/ 501650 h 1130300"/>
              <a:gd name="connsiteX67" fmla="*/ 1797050 w 1885950"/>
              <a:gd name="connsiteY67" fmla="*/ 488950 h 1130300"/>
              <a:gd name="connsiteX68" fmla="*/ 1771650 w 1885950"/>
              <a:gd name="connsiteY68" fmla="*/ 482600 h 1130300"/>
              <a:gd name="connsiteX69" fmla="*/ 1746250 w 1885950"/>
              <a:gd name="connsiteY69" fmla="*/ 469900 h 1130300"/>
              <a:gd name="connsiteX70" fmla="*/ 1720850 w 1885950"/>
              <a:gd name="connsiteY70" fmla="*/ 463550 h 1130300"/>
              <a:gd name="connsiteX71" fmla="*/ 1695450 w 1885950"/>
              <a:gd name="connsiteY71" fmla="*/ 450850 h 1130300"/>
              <a:gd name="connsiteX72" fmla="*/ 1657350 w 1885950"/>
              <a:gd name="connsiteY72" fmla="*/ 444500 h 1130300"/>
              <a:gd name="connsiteX73" fmla="*/ 1631950 w 1885950"/>
              <a:gd name="connsiteY73" fmla="*/ 438150 h 1130300"/>
              <a:gd name="connsiteX74" fmla="*/ 1593850 w 1885950"/>
              <a:gd name="connsiteY74" fmla="*/ 425450 h 1130300"/>
              <a:gd name="connsiteX75" fmla="*/ 1536700 w 1885950"/>
              <a:gd name="connsiteY75" fmla="*/ 412750 h 1130300"/>
              <a:gd name="connsiteX76" fmla="*/ 1511300 w 1885950"/>
              <a:gd name="connsiteY76" fmla="*/ 406400 h 1130300"/>
              <a:gd name="connsiteX77" fmla="*/ 1492250 w 1885950"/>
              <a:gd name="connsiteY77" fmla="*/ 400050 h 1130300"/>
              <a:gd name="connsiteX78" fmla="*/ 1384300 w 1885950"/>
              <a:gd name="connsiteY78" fmla="*/ 387350 h 1130300"/>
              <a:gd name="connsiteX79" fmla="*/ 1346200 w 1885950"/>
              <a:gd name="connsiteY79" fmla="*/ 381000 h 1130300"/>
              <a:gd name="connsiteX80" fmla="*/ 1282700 w 1885950"/>
              <a:gd name="connsiteY80" fmla="*/ 368300 h 1130300"/>
              <a:gd name="connsiteX81" fmla="*/ 1212850 w 1885950"/>
              <a:gd name="connsiteY81" fmla="*/ 361950 h 1130300"/>
              <a:gd name="connsiteX82" fmla="*/ 1174750 w 1885950"/>
              <a:gd name="connsiteY82" fmla="*/ 349250 h 1130300"/>
              <a:gd name="connsiteX83" fmla="*/ 1155700 w 1885950"/>
              <a:gd name="connsiteY83" fmla="*/ 342900 h 1130300"/>
              <a:gd name="connsiteX84" fmla="*/ 1092200 w 1885950"/>
              <a:gd name="connsiteY84" fmla="*/ 311150 h 1130300"/>
              <a:gd name="connsiteX85" fmla="*/ 1047750 w 1885950"/>
              <a:gd name="connsiteY85" fmla="*/ 285750 h 1130300"/>
              <a:gd name="connsiteX86" fmla="*/ 1003300 w 1885950"/>
              <a:gd name="connsiteY86" fmla="*/ 273050 h 1130300"/>
              <a:gd name="connsiteX87" fmla="*/ 984250 w 1885950"/>
              <a:gd name="connsiteY87" fmla="*/ 260350 h 1130300"/>
              <a:gd name="connsiteX88" fmla="*/ 965200 w 1885950"/>
              <a:gd name="connsiteY88" fmla="*/ 254000 h 1130300"/>
              <a:gd name="connsiteX89" fmla="*/ 939800 w 1885950"/>
              <a:gd name="connsiteY89" fmla="*/ 241300 h 1130300"/>
              <a:gd name="connsiteX90" fmla="*/ 920750 w 1885950"/>
              <a:gd name="connsiteY90" fmla="*/ 228600 h 1130300"/>
              <a:gd name="connsiteX91" fmla="*/ 882650 w 1885950"/>
              <a:gd name="connsiteY91" fmla="*/ 215900 h 1130300"/>
              <a:gd name="connsiteX92" fmla="*/ 844550 w 1885950"/>
              <a:gd name="connsiteY92" fmla="*/ 190500 h 1130300"/>
              <a:gd name="connsiteX93" fmla="*/ 825500 w 1885950"/>
              <a:gd name="connsiteY93" fmla="*/ 184150 h 1130300"/>
              <a:gd name="connsiteX94" fmla="*/ 768350 w 1885950"/>
              <a:gd name="connsiteY94" fmla="*/ 158750 h 1130300"/>
              <a:gd name="connsiteX95" fmla="*/ 723900 w 1885950"/>
              <a:gd name="connsiteY95" fmla="*/ 152400 h 1130300"/>
              <a:gd name="connsiteX96" fmla="*/ 704850 w 1885950"/>
              <a:gd name="connsiteY96" fmla="*/ 146050 h 1130300"/>
              <a:gd name="connsiteX97" fmla="*/ 666750 w 1885950"/>
              <a:gd name="connsiteY97" fmla="*/ 127000 h 1130300"/>
              <a:gd name="connsiteX98" fmla="*/ 609600 w 1885950"/>
              <a:gd name="connsiteY98" fmla="*/ 82550 h 1130300"/>
              <a:gd name="connsiteX99" fmla="*/ 495300 w 1885950"/>
              <a:gd name="connsiteY99" fmla="*/ 44450 h 1130300"/>
              <a:gd name="connsiteX100" fmla="*/ 476250 w 1885950"/>
              <a:gd name="connsiteY100" fmla="*/ 38100 h 1130300"/>
              <a:gd name="connsiteX101" fmla="*/ 457200 w 1885950"/>
              <a:gd name="connsiteY101" fmla="*/ 31750 h 1130300"/>
              <a:gd name="connsiteX102" fmla="*/ 431800 w 1885950"/>
              <a:gd name="connsiteY102" fmla="*/ 19050 h 1130300"/>
              <a:gd name="connsiteX103" fmla="*/ 431800 w 1885950"/>
              <a:gd name="connsiteY103" fmla="*/ 19050 h 1130300"/>
              <a:gd name="connsiteX104" fmla="*/ 431800 w 1885950"/>
              <a:gd name="connsiteY104" fmla="*/ 19050 h 1130300"/>
              <a:gd name="connsiteX105" fmla="*/ 520700 w 1885950"/>
              <a:gd name="connsiteY105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885950" h="1130300">
                <a:moveTo>
                  <a:pt x="520700" y="0"/>
                </a:moveTo>
                <a:lnTo>
                  <a:pt x="520700" y="0"/>
                </a:lnTo>
                <a:cubicBezTo>
                  <a:pt x="501650" y="2117"/>
                  <a:pt x="482693" y="5377"/>
                  <a:pt x="463550" y="6350"/>
                </a:cubicBezTo>
                <a:cubicBezTo>
                  <a:pt x="357769" y="11729"/>
                  <a:pt x="251679" y="11226"/>
                  <a:pt x="146050" y="19050"/>
                </a:cubicBezTo>
                <a:cubicBezTo>
                  <a:pt x="136610" y="19749"/>
                  <a:pt x="128925" y="27153"/>
                  <a:pt x="120650" y="31750"/>
                </a:cubicBezTo>
                <a:cubicBezTo>
                  <a:pt x="109861" y="37744"/>
                  <a:pt x="98774" y="43395"/>
                  <a:pt x="88900" y="50800"/>
                </a:cubicBezTo>
                <a:cubicBezTo>
                  <a:pt x="-8886" y="124139"/>
                  <a:pt x="139649" y="23318"/>
                  <a:pt x="50800" y="82550"/>
                </a:cubicBezTo>
                <a:cubicBezTo>
                  <a:pt x="36890" y="103415"/>
                  <a:pt x="18463" y="129350"/>
                  <a:pt x="12700" y="152400"/>
                </a:cubicBezTo>
                <a:cubicBezTo>
                  <a:pt x="4727" y="184294"/>
                  <a:pt x="9110" y="169521"/>
                  <a:pt x="0" y="196850"/>
                </a:cubicBezTo>
                <a:cubicBezTo>
                  <a:pt x="2117" y="237067"/>
                  <a:pt x="2704" y="277393"/>
                  <a:pt x="6350" y="317500"/>
                </a:cubicBezTo>
                <a:cubicBezTo>
                  <a:pt x="6956" y="324166"/>
                  <a:pt x="10939" y="330092"/>
                  <a:pt x="12700" y="336550"/>
                </a:cubicBezTo>
                <a:cubicBezTo>
                  <a:pt x="17293" y="353389"/>
                  <a:pt x="17594" y="371738"/>
                  <a:pt x="25400" y="387350"/>
                </a:cubicBezTo>
                <a:cubicBezTo>
                  <a:pt x="33867" y="404283"/>
                  <a:pt x="44813" y="420189"/>
                  <a:pt x="50800" y="438150"/>
                </a:cubicBezTo>
                <a:cubicBezTo>
                  <a:pt x="52917" y="444500"/>
                  <a:pt x="54157" y="451213"/>
                  <a:pt x="57150" y="457200"/>
                </a:cubicBezTo>
                <a:cubicBezTo>
                  <a:pt x="62670" y="468239"/>
                  <a:pt x="70680" y="477911"/>
                  <a:pt x="76200" y="488950"/>
                </a:cubicBezTo>
                <a:cubicBezTo>
                  <a:pt x="79193" y="494937"/>
                  <a:pt x="79299" y="502149"/>
                  <a:pt x="82550" y="508000"/>
                </a:cubicBezTo>
                <a:cubicBezTo>
                  <a:pt x="89963" y="521343"/>
                  <a:pt x="103123" y="531620"/>
                  <a:pt x="107950" y="546100"/>
                </a:cubicBezTo>
                <a:cubicBezTo>
                  <a:pt x="110067" y="552450"/>
                  <a:pt x="110587" y="559581"/>
                  <a:pt x="114300" y="565150"/>
                </a:cubicBezTo>
                <a:cubicBezTo>
                  <a:pt x="119281" y="572622"/>
                  <a:pt x="127962" y="577016"/>
                  <a:pt x="133350" y="584200"/>
                </a:cubicBezTo>
                <a:cubicBezTo>
                  <a:pt x="140755" y="594074"/>
                  <a:pt x="145226" y="605907"/>
                  <a:pt x="152400" y="615950"/>
                </a:cubicBezTo>
                <a:cubicBezTo>
                  <a:pt x="166427" y="635588"/>
                  <a:pt x="179785" y="656035"/>
                  <a:pt x="196850" y="673100"/>
                </a:cubicBezTo>
                <a:cubicBezTo>
                  <a:pt x="203200" y="679450"/>
                  <a:pt x="210151" y="685251"/>
                  <a:pt x="215900" y="692150"/>
                </a:cubicBezTo>
                <a:cubicBezTo>
                  <a:pt x="220786" y="698013"/>
                  <a:pt x="223714" y="705337"/>
                  <a:pt x="228600" y="711200"/>
                </a:cubicBezTo>
                <a:cubicBezTo>
                  <a:pt x="263161" y="752673"/>
                  <a:pt x="231006" y="707256"/>
                  <a:pt x="273050" y="749300"/>
                </a:cubicBezTo>
                <a:cubicBezTo>
                  <a:pt x="278446" y="754696"/>
                  <a:pt x="280354" y="762954"/>
                  <a:pt x="285750" y="768350"/>
                </a:cubicBezTo>
                <a:cubicBezTo>
                  <a:pt x="291146" y="773746"/>
                  <a:pt x="299096" y="775980"/>
                  <a:pt x="304800" y="781050"/>
                </a:cubicBezTo>
                <a:cubicBezTo>
                  <a:pt x="318224" y="792982"/>
                  <a:pt x="330200" y="806450"/>
                  <a:pt x="342900" y="819150"/>
                </a:cubicBezTo>
                <a:lnTo>
                  <a:pt x="361950" y="838200"/>
                </a:lnTo>
                <a:cubicBezTo>
                  <a:pt x="368300" y="844550"/>
                  <a:pt x="373528" y="852269"/>
                  <a:pt x="381000" y="857250"/>
                </a:cubicBezTo>
                <a:lnTo>
                  <a:pt x="419100" y="882650"/>
                </a:lnTo>
                <a:cubicBezTo>
                  <a:pt x="425450" y="886883"/>
                  <a:pt x="432754" y="889954"/>
                  <a:pt x="438150" y="895350"/>
                </a:cubicBezTo>
                <a:cubicBezTo>
                  <a:pt x="444500" y="901700"/>
                  <a:pt x="449892" y="909180"/>
                  <a:pt x="457200" y="914400"/>
                </a:cubicBezTo>
                <a:cubicBezTo>
                  <a:pt x="464903" y="919902"/>
                  <a:pt x="474573" y="922083"/>
                  <a:pt x="482600" y="927100"/>
                </a:cubicBezTo>
                <a:cubicBezTo>
                  <a:pt x="491575" y="932709"/>
                  <a:pt x="498749" y="941010"/>
                  <a:pt x="508000" y="946150"/>
                </a:cubicBezTo>
                <a:cubicBezTo>
                  <a:pt x="517964" y="951686"/>
                  <a:pt x="529038" y="954955"/>
                  <a:pt x="539750" y="958850"/>
                </a:cubicBezTo>
                <a:cubicBezTo>
                  <a:pt x="552331" y="963425"/>
                  <a:pt x="566371" y="964662"/>
                  <a:pt x="577850" y="971550"/>
                </a:cubicBezTo>
                <a:cubicBezTo>
                  <a:pt x="588433" y="977900"/>
                  <a:pt x="598561" y="985080"/>
                  <a:pt x="609600" y="990600"/>
                </a:cubicBezTo>
                <a:cubicBezTo>
                  <a:pt x="618710" y="995155"/>
                  <a:pt x="645912" y="1001265"/>
                  <a:pt x="654050" y="1003300"/>
                </a:cubicBezTo>
                <a:cubicBezTo>
                  <a:pt x="675217" y="1016000"/>
                  <a:pt x="694132" y="1033594"/>
                  <a:pt x="717550" y="1041400"/>
                </a:cubicBezTo>
                <a:cubicBezTo>
                  <a:pt x="723900" y="1043517"/>
                  <a:pt x="730164" y="1045911"/>
                  <a:pt x="736600" y="1047750"/>
                </a:cubicBezTo>
                <a:cubicBezTo>
                  <a:pt x="744991" y="1050148"/>
                  <a:pt x="753721" y="1051340"/>
                  <a:pt x="762000" y="1054100"/>
                </a:cubicBezTo>
                <a:cubicBezTo>
                  <a:pt x="772814" y="1057705"/>
                  <a:pt x="783077" y="1062798"/>
                  <a:pt x="793750" y="1066800"/>
                </a:cubicBezTo>
                <a:cubicBezTo>
                  <a:pt x="800017" y="1069150"/>
                  <a:pt x="806813" y="1070157"/>
                  <a:pt x="812800" y="1073150"/>
                </a:cubicBezTo>
                <a:cubicBezTo>
                  <a:pt x="819626" y="1076563"/>
                  <a:pt x="824835" y="1082844"/>
                  <a:pt x="831850" y="1085850"/>
                </a:cubicBezTo>
                <a:cubicBezTo>
                  <a:pt x="840976" y="1089761"/>
                  <a:pt x="881767" y="1096742"/>
                  <a:pt x="889000" y="1098550"/>
                </a:cubicBezTo>
                <a:cubicBezTo>
                  <a:pt x="895494" y="1100173"/>
                  <a:pt x="901434" y="1103882"/>
                  <a:pt x="908050" y="1104900"/>
                </a:cubicBezTo>
                <a:cubicBezTo>
                  <a:pt x="929075" y="1108135"/>
                  <a:pt x="950303" y="1110222"/>
                  <a:pt x="971550" y="1111250"/>
                </a:cubicBezTo>
                <a:lnTo>
                  <a:pt x="1301750" y="1123950"/>
                </a:lnTo>
                <a:lnTo>
                  <a:pt x="1428750" y="1130300"/>
                </a:lnTo>
                <a:cubicBezTo>
                  <a:pt x="1507067" y="1128183"/>
                  <a:pt x="1585452" y="1127862"/>
                  <a:pt x="1663700" y="1123950"/>
                </a:cubicBezTo>
                <a:cubicBezTo>
                  <a:pt x="1688184" y="1122726"/>
                  <a:pt x="1682156" y="1111646"/>
                  <a:pt x="1701800" y="1098550"/>
                </a:cubicBezTo>
                <a:cubicBezTo>
                  <a:pt x="1707369" y="1094837"/>
                  <a:pt x="1714999" y="1095451"/>
                  <a:pt x="1720850" y="1092200"/>
                </a:cubicBezTo>
                <a:cubicBezTo>
                  <a:pt x="1734193" y="1084787"/>
                  <a:pt x="1758950" y="1066800"/>
                  <a:pt x="1758950" y="1066800"/>
                </a:cubicBezTo>
                <a:cubicBezTo>
                  <a:pt x="1763183" y="1060450"/>
                  <a:pt x="1768550" y="1054724"/>
                  <a:pt x="1771650" y="1047750"/>
                </a:cubicBezTo>
                <a:cubicBezTo>
                  <a:pt x="1777087" y="1035517"/>
                  <a:pt x="1780117" y="1022350"/>
                  <a:pt x="1784350" y="1009650"/>
                </a:cubicBezTo>
                <a:cubicBezTo>
                  <a:pt x="1786467" y="1003300"/>
                  <a:pt x="1789077" y="997094"/>
                  <a:pt x="1790700" y="990600"/>
                </a:cubicBezTo>
                <a:cubicBezTo>
                  <a:pt x="1792735" y="982462"/>
                  <a:pt x="1798845" y="955260"/>
                  <a:pt x="1803400" y="946150"/>
                </a:cubicBezTo>
                <a:cubicBezTo>
                  <a:pt x="1806813" y="939324"/>
                  <a:pt x="1811867" y="933450"/>
                  <a:pt x="1816100" y="927100"/>
                </a:cubicBezTo>
                <a:cubicBezTo>
                  <a:pt x="1829530" y="873379"/>
                  <a:pt x="1811235" y="928048"/>
                  <a:pt x="1841500" y="882650"/>
                </a:cubicBezTo>
                <a:cubicBezTo>
                  <a:pt x="1845213" y="877081"/>
                  <a:pt x="1844857" y="869587"/>
                  <a:pt x="1847850" y="863600"/>
                </a:cubicBezTo>
                <a:cubicBezTo>
                  <a:pt x="1851263" y="856774"/>
                  <a:pt x="1856317" y="850900"/>
                  <a:pt x="1860550" y="844550"/>
                </a:cubicBezTo>
                <a:cubicBezTo>
                  <a:pt x="1868264" y="813695"/>
                  <a:pt x="1868060" y="817379"/>
                  <a:pt x="1873250" y="781050"/>
                </a:cubicBezTo>
                <a:cubicBezTo>
                  <a:pt x="1875663" y="764156"/>
                  <a:pt x="1877005" y="747117"/>
                  <a:pt x="1879600" y="730250"/>
                </a:cubicBezTo>
                <a:cubicBezTo>
                  <a:pt x="1881241" y="719583"/>
                  <a:pt x="1883833" y="709083"/>
                  <a:pt x="1885950" y="698500"/>
                </a:cubicBezTo>
                <a:cubicBezTo>
                  <a:pt x="1883833" y="649817"/>
                  <a:pt x="1883337" y="601036"/>
                  <a:pt x="1879600" y="552450"/>
                </a:cubicBezTo>
                <a:cubicBezTo>
                  <a:pt x="1879087" y="545776"/>
                  <a:pt x="1877983" y="538133"/>
                  <a:pt x="1873250" y="533400"/>
                </a:cubicBezTo>
                <a:cubicBezTo>
                  <a:pt x="1833207" y="493357"/>
                  <a:pt x="1848040" y="517620"/>
                  <a:pt x="1816100" y="501650"/>
                </a:cubicBezTo>
                <a:cubicBezTo>
                  <a:pt x="1809274" y="498237"/>
                  <a:pt x="1804065" y="491956"/>
                  <a:pt x="1797050" y="488950"/>
                </a:cubicBezTo>
                <a:cubicBezTo>
                  <a:pt x="1789028" y="485512"/>
                  <a:pt x="1779822" y="485664"/>
                  <a:pt x="1771650" y="482600"/>
                </a:cubicBezTo>
                <a:cubicBezTo>
                  <a:pt x="1762787" y="479276"/>
                  <a:pt x="1755113" y="473224"/>
                  <a:pt x="1746250" y="469900"/>
                </a:cubicBezTo>
                <a:cubicBezTo>
                  <a:pt x="1738078" y="466836"/>
                  <a:pt x="1729022" y="466614"/>
                  <a:pt x="1720850" y="463550"/>
                </a:cubicBezTo>
                <a:cubicBezTo>
                  <a:pt x="1711987" y="460226"/>
                  <a:pt x="1704517" y="453570"/>
                  <a:pt x="1695450" y="450850"/>
                </a:cubicBezTo>
                <a:cubicBezTo>
                  <a:pt x="1683118" y="447150"/>
                  <a:pt x="1669975" y="447025"/>
                  <a:pt x="1657350" y="444500"/>
                </a:cubicBezTo>
                <a:cubicBezTo>
                  <a:pt x="1648792" y="442788"/>
                  <a:pt x="1640309" y="440658"/>
                  <a:pt x="1631950" y="438150"/>
                </a:cubicBezTo>
                <a:cubicBezTo>
                  <a:pt x="1619128" y="434303"/>
                  <a:pt x="1606672" y="429297"/>
                  <a:pt x="1593850" y="425450"/>
                </a:cubicBezTo>
                <a:cubicBezTo>
                  <a:pt x="1571727" y="418813"/>
                  <a:pt x="1560006" y="417929"/>
                  <a:pt x="1536700" y="412750"/>
                </a:cubicBezTo>
                <a:cubicBezTo>
                  <a:pt x="1528181" y="410857"/>
                  <a:pt x="1519691" y="408798"/>
                  <a:pt x="1511300" y="406400"/>
                </a:cubicBezTo>
                <a:cubicBezTo>
                  <a:pt x="1504864" y="404561"/>
                  <a:pt x="1498869" y="401043"/>
                  <a:pt x="1492250" y="400050"/>
                </a:cubicBezTo>
                <a:cubicBezTo>
                  <a:pt x="1456419" y="394675"/>
                  <a:pt x="1420227" y="392036"/>
                  <a:pt x="1384300" y="387350"/>
                </a:cubicBezTo>
                <a:cubicBezTo>
                  <a:pt x="1371533" y="385685"/>
                  <a:pt x="1358855" y="383373"/>
                  <a:pt x="1346200" y="381000"/>
                </a:cubicBezTo>
                <a:cubicBezTo>
                  <a:pt x="1324984" y="377022"/>
                  <a:pt x="1304197" y="370254"/>
                  <a:pt x="1282700" y="368300"/>
                </a:cubicBezTo>
                <a:lnTo>
                  <a:pt x="1212850" y="361950"/>
                </a:lnTo>
                <a:lnTo>
                  <a:pt x="1174750" y="349250"/>
                </a:lnTo>
                <a:cubicBezTo>
                  <a:pt x="1168400" y="347133"/>
                  <a:pt x="1161269" y="346613"/>
                  <a:pt x="1155700" y="342900"/>
                </a:cubicBezTo>
                <a:cubicBezTo>
                  <a:pt x="1080201" y="292567"/>
                  <a:pt x="1149640" y="332690"/>
                  <a:pt x="1092200" y="311150"/>
                </a:cubicBezTo>
                <a:cubicBezTo>
                  <a:pt x="1047670" y="294451"/>
                  <a:pt x="1084596" y="304173"/>
                  <a:pt x="1047750" y="285750"/>
                </a:cubicBezTo>
                <a:cubicBezTo>
                  <a:pt x="1038640" y="281195"/>
                  <a:pt x="1011438" y="275085"/>
                  <a:pt x="1003300" y="273050"/>
                </a:cubicBezTo>
                <a:cubicBezTo>
                  <a:pt x="996950" y="268817"/>
                  <a:pt x="991076" y="263763"/>
                  <a:pt x="984250" y="260350"/>
                </a:cubicBezTo>
                <a:cubicBezTo>
                  <a:pt x="978263" y="257357"/>
                  <a:pt x="971352" y="256637"/>
                  <a:pt x="965200" y="254000"/>
                </a:cubicBezTo>
                <a:cubicBezTo>
                  <a:pt x="956499" y="250271"/>
                  <a:pt x="948019" y="245996"/>
                  <a:pt x="939800" y="241300"/>
                </a:cubicBezTo>
                <a:cubicBezTo>
                  <a:pt x="933174" y="237514"/>
                  <a:pt x="927724" y="231700"/>
                  <a:pt x="920750" y="228600"/>
                </a:cubicBezTo>
                <a:cubicBezTo>
                  <a:pt x="908517" y="223163"/>
                  <a:pt x="893789" y="223326"/>
                  <a:pt x="882650" y="215900"/>
                </a:cubicBezTo>
                <a:cubicBezTo>
                  <a:pt x="869950" y="207433"/>
                  <a:pt x="859030" y="195327"/>
                  <a:pt x="844550" y="190500"/>
                </a:cubicBezTo>
                <a:cubicBezTo>
                  <a:pt x="838200" y="188383"/>
                  <a:pt x="831487" y="187143"/>
                  <a:pt x="825500" y="184150"/>
                </a:cubicBezTo>
                <a:cubicBezTo>
                  <a:pt x="795009" y="168904"/>
                  <a:pt x="814221" y="165303"/>
                  <a:pt x="768350" y="158750"/>
                </a:cubicBezTo>
                <a:lnTo>
                  <a:pt x="723900" y="152400"/>
                </a:lnTo>
                <a:cubicBezTo>
                  <a:pt x="717550" y="150283"/>
                  <a:pt x="710837" y="149043"/>
                  <a:pt x="704850" y="146050"/>
                </a:cubicBezTo>
                <a:cubicBezTo>
                  <a:pt x="655611" y="121431"/>
                  <a:pt x="714633" y="142961"/>
                  <a:pt x="666750" y="127000"/>
                </a:cubicBezTo>
                <a:cubicBezTo>
                  <a:pt x="650313" y="110563"/>
                  <a:pt x="632386" y="90145"/>
                  <a:pt x="609600" y="82550"/>
                </a:cubicBezTo>
                <a:lnTo>
                  <a:pt x="495300" y="44450"/>
                </a:lnTo>
                <a:lnTo>
                  <a:pt x="476250" y="38100"/>
                </a:lnTo>
                <a:cubicBezTo>
                  <a:pt x="469900" y="35983"/>
                  <a:pt x="462769" y="35463"/>
                  <a:pt x="457200" y="31750"/>
                </a:cubicBezTo>
                <a:cubicBezTo>
                  <a:pt x="436389" y="17876"/>
                  <a:pt x="445782" y="19050"/>
                  <a:pt x="431800" y="19050"/>
                </a:cubicBezTo>
                <a:lnTo>
                  <a:pt x="431800" y="19050"/>
                </a:lnTo>
                <a:lnTo>
                  <a:pt x="431800" y="19050"/>
                </a:lnTo>
                <a:lnTo>
                  <a:pt x="52070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17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A6F7-E473-6045-A16B-AFE770C1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DiffPool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07F59-0D6B-654A-A013-7C2D9818A068}"/>
              </a:ext>
            </a:extLst>
          </p:cNvPr>
          <p:cNvSpPr txBox="1"/>
          <p:nvPr/>
        </p:nvSpPr>
        <p:spPr>
          <a:xfrm>
            <a:off x="838200" y="1588168"/>
            <a:ext cx="7180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Downsample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by clustering the nodes using GNN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EC967D-2C8C-B742-896E-316BC6937356}"/>
              </a:ext>
            </a:extLst>
          </p:cNvPr>
          <p:cNvSpPr/>
          <p:nvPr/>
        </p:nvSpPr>
        <p:spPr>
          <a:xfrm>
            <a:off x="2180129" y="3356878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F99CEB-E67F-6C41-9447-2F1D7E20151B}"/>
              </a:ext>
            </a:extLst>
          </p:cNvPr>
          <p:cNvSpPr/>
          <p:nvPr/>
        </p:nvSpPr>
        <p:spPr>
          <a:xfrm>
            <a:off x="1974292" y="4088327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4C5278-BDC9-DE49-8A59-487752719E2A}"/>
              </a:ext>
            </a:extLst>
          </p:cNvPr>
          <p:cNvSpPr/>
          <p:nvPr/>
        </p:nvSpPr>
        <p:spPr>
          <a:xfrm>
            <a:off x="3061788" y="375861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44D4C8-3F18-4643-B469-DAC3D6FFE01E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2423298" y="3600048"/>
            <a:ext cx="680211" cy="200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1F883-6B43-0D47-964D-32387B9708F5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116737" y="3641769"/>
            <a:ext cx="205836" cy="44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84F8D67-2A73-574E-ADCC-DC242447FC69}"/>
              </a:ext>
            </a:extLst>
          </p:cNvPr>
          <p:cNvSpPr/>
          <p:nvPr/>
        </p:nvSpPr>
        <p:spPr>
          <a:xfrm>
            <a:off x="3068989" y="2833222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131672-DE4C-084A-915A-25D76CB0A06A}"/>
              </a:ext>
            </a:extLst>
          </p:cNvPr>
          <p:cNvSpPr/>
          <p:nvPr/>
        </p:nvSpPr>
        <p:spPr>
          <a:xfrm>
            <a:off x="1718603" y="2719911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A28190-2B06-7F43-B43F-AFAEDFB5241C}"/>
              </a:ext>
            </a:extLst>
          </p:cNvPr>
          <p:cNvCxnSpPr>
            <a:cxnSpLocks/>
            <a:stCxn id="6" idx="1"/>
            <a:endCxn id="12" idx="5"/>
          </p:cNvCxnSpPr>
          <p:nvPr/>
        </p:nvCxnSpPr>
        <p:spPr>
          <a:xfrm flipH="1" flipV="1">
            <a:off x="1961772" y="2963080"/>
            <a:ext cx="260078" cy="435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7F4F6-1E7F-B443-9B6B-DBB76A65B938}"/>
              </a:ext>
            </a:extLst>
          </p:cNvPr>
          <p:cNvCxnSpPr>
            <a:cxnSpLocks/>
            <a:stCxn id="7" idx="2"/>
            <a:endCxn id="16" idx="6"/>
          </p:cNvCxnSpPr>
          <p:nvPr/>
        </p:nvCxnSpPr>
        <p:spPr>
          <a:xfrm flipH="1" flipV="1">
            <a:off x="1215227" y="4115120"/>
            <a:ext cx="759065" cy="115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673A86-291A-2144-BFDF-B8261AD4BF90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>
            <a:off x="3211434" y="3118113"/>
            <a:ext cx="93523" cy="68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C916F8E-76A4-AF4C-975B-7C8166B1427A}"/>
              </a:ext>
            </a:extLst>
          </p:cNvPr>
          <p:cNvSpPr/>
          <p:nvPr/>
        </p:nvSpPr>
        <p:spPr>
          <a:xfrm>
            <a:off x="930337" y="397267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593FDE-B841-1E4A-98C4-BEE53C5F7A61}"/>
              </a:ext>
            </a:extLst>
          </p:cNvPr>
          <p:cNvCxnSpPr>
            <a:cxnSpLocks/>
            <a:stCxn id="8" idx="4"/>
            <a:endCxn id="18" idx="7"/>
          </p:cNvCxnSpPr>
          <p:nvPr/>
        </p:nvCxnSpPr>
        <p:spPr>
          <a:xfrm flipH="1">
            <a:off x="2857893" y="4043506"/>
            <a:ext cx="346340" cy="4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A6FB1D-66AD-8341-B33F-F43FE07B789E}"/>
              </a:ext>
            </a:extLst>
          </p:cNvPr>
          <p:cNvSpPr/>
          <p:nvPr/>
        </p:nvSpPr>
        <p:spPr>
          <a:xfrm>
            <a:off x="2614724" y="447728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AA208-335C-A746-A7B1-E3CFC3CE2621}"/>
              </a:ext>
            </a:extLst>
          </p:cNvPr>
          <p:cNvCxnSpPr>
            <a:cxnSpLocks/>
            <a:stCxn id="20" idx="1"/>
            <a:endCxn id="8" idx="6"/>
          </p:cNvCxnSpPr>
          <p:nvPr/>
        </p:nvCxnSpPr>
        <p:spPr>
          <a:xfrm flipH="1" flipV="1">
            <a:off x="3346678" y="3901061"/>
            <a:ext cx="566864" cy="395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ED5FF14-82BB-4D45-8FE4-C1CB052BF425}"/>
              </a:ext>
            </a:extLst>
          </p:cNvPr>
          <p:cNvSpPr/>
          <p:nvPr/>
        </p:nvSpPr>
        <p:spPr>
          <a:xfrm>
            <a:off x="3871821" y="4254603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/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blipFill>
                <a:blip r:embed="rId2"/>
                <a:stretch>
                  <a:fillRect l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/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/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/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/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blipFill>
                <a:blip r:embed="rId6"/>
                <a:stretch>
                  <a:fillRect l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/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blipFill>
                <a:blip r:embed="rId7"/>
                <a:stretch>
                  <a:fillRect l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/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blipFill>
                <a:blip r:embed="rId8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/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blipFill>
                <a:blip r:embed="rId9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9E322096-8F84-E142-AEC7-44AC87E00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77" y="5462146"/>
            <a:ext cx="2390444" cy="2548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554E85-D76F-7545-881E-3FC8BE62FB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388" y="6201254"/>
            <a:ext cx="3707670" cy="252535"/>
          </a:xfrm>
          <a:prstGeom prst="rect">
            <a:avLst/>
          </a:prstGeom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4119D564-38C7-2B45-BB3A-34E8A7B4D281}"/>
              </a:ext>
            </a:extLst>
          </p:cNvPr>
          <p:cNvSpPr/>
          <p:nvPr/>
        </p:nvSpPr>
        <p:spPr>
          <a:xfrm>
            <a:off x="2515415" y="5780554"/>
            <a:ext cx="189599" cy="40005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/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blipFill>
                <a:blip r:embed="rId12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/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blipFill>
                <a:blip r:embed="rId13"/>
                <a:stretch>
                  <a:fillRect l="-12121" r="-303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/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blipFill>
                <a:blip r:embed="rId14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/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blipFill>
                <a:blip r:embed="rId15"/>
                <a:stretch>
                  <a:fillRect l="-12121" r="-303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/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blipFill>
                <a:blip r:embed="rId16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/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blipFill>
                <a:blip r:embed="rId17"/>
                <a:stretch>
                  <a:fillRect l="-11765" r="-29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/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blipFill>
                <a:blip r:embed="rId18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/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blipFill>
                <a:blip r:embed="rId19"/>
                <a:stretch>
                  <a:fillRect l="-13514" t="-4000" r="-1621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66978FC-E08C-7F44-880B-FAACE5433828}"/>
              </a:ext>
            </a:extLst>
          </p:cNvPr>
          <p:cNvSpPr txBox="1"/>
          <p:nvPr/>
        </p:nvSpPr>
        <p:spPr>
          <a:xfrm>
            <a:off x="9542863" y="2188386"/>
            <a:ext cx="967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2 filters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FBC0FE-A794-B94D-A684-A448EB58E452}"/>
              </a:ext>
            </a:extLst>
          </p:cNvPr>
          <p:cNvSpPr txBox="1"/>
          <p:nvPr/>
        </p:nvSpPr>
        <p:spPr>
          <a:xfrm>
            <a:off x="6212036" y="4979362"/>
            <a:ext cx="92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Filter2: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5B3173-5F57-5645-AC8E-EF9F19017BF7}"/>
              </a:ext>
            </a:extLst>
          </p:cNvPr>
          <p:cNvSpPr txBox="1"/>
          <p:nvPr/>
        </p:nvSpPr>
        <p:spPr>
          <a:xfrm>
            <a:off x="5386619" y="5325924"/>
            <a:ext cx="2573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Generate new features</a:t>
            </a: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EA33FC76-E4E9-6546-BA25-F7D5B49B47B3}"/>
              </a:ext>
            </a:extLst>
          </p:cNvPr>
          <p:cNvSpPr/>
          <p:nvPr/>
        </p:nvSpPr>
        <p:spPr>
          <a:xfrm>
            <a:off x="9885787" y="5016250"/>
            <a:ext cx="189599" cy="40005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D91525-2385-4045-9F1E-F3C2AD7562B1}"/>
              </a:ext>
            </a:extLst>
          </p:cNvPr>
          <p:cNvSpPr txBox="1"/>
          <p:nvPr/>
        </p:nvSpPr>
        <p:spPr>
          <a:xfrm>
            <a:off x="6212036" y="3053665"/>
            <a:ext cx="92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Filter1: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D544D1-468A-7D4C-A381-4C4514B418BB}"/>
              </a:ext>
            </a:extLst>
          </p:cNvPr>
          <p:cNvSpPr txBox="1"/>
          <p:nvPr/>
        </p:nvSpPr>
        <p:spPr>
          <a:xfrm>
            <a:off x="5055597" y="3407506"/>
            <a:ext cx="3235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Generate a soft-assign matrix</a:t>
            </a:r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50C64B2B-566B-3849-9C22-735EEF62D08B}"/>
              </a:ext>
            </a:extLst>
          </p:cNvPr>
          <p:cNvSpPr/>
          <p:nvPr/>
        </p:nvSpPr>
        <p:spPr>
          <a:xfrm>
            <a:off x="9838821" y="3168008"/>
            <a:ext cx="189599" cy="40005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83776CE-87E0-6949-9042-FCFAFC0530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00054" y="3700192"/>
            <a:ext cx="2764291" cy="246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228DBC1-BA16-5242-BC6C-C39FFB2CE7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49525" y="2849034"/>
            <a:ext cx="2672524" cy="28488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E45BD03-1356-2147-9677-2ED6316AB0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49525" y="4663182"/>
            <a:ext cx="2672524" cy="28488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7E0C8B9-1231-D045-B130-8FD353BE03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27457" y="5577562"/>
            <a:ext cx="3012326" cy="290027"/>
          </a:xfrm>
          <a:prstGeom prst="rect">
            <a:avLst/>
          </a:prstGeom>
        </p:spPr>
      </p:pic>
      <p:sp>
        <p:nvSpPr>
          <p:cNvPr id="69" name="Freeform 68">
            <a:extLst>
              <a:ext uri="{FF2B5EF4-FFF2-40B4-BE49-F238E27FC236}">
                <a16:creationId xmlns:a16="http://schemas.microsoft.com/office/drawing/2014/main" id="{E3909D8C-2546-1744-9524-2A5E6DD05DDF}"/>
              </a:ext>
            </a:extLst>
          </p:cNvPr>
          <p:cNvSpPr/>
          <p:nvPr/>
        </p:nvSpPr>
        <p:spPr>
          <a:xfrm>
            <a:off x="2360531" y="3329037"/>
            <a:ext cx="1905000" cy="1695450"/>
          </a:xfrm>
          <a:custGeom>
            <a:avLst/>
            <a:gdLst>
              <a:gd name="connsiteX0" fmla="*/ 901700 w 1905000"/>
              <a:gd name="connsiteY0" fmla="*/ 0 h 1695450"/>
              <a:gd name="connsiteX1" fmla="*/ 901700 w 1905000"/>
              <a:gd name="connsiteY1" fmla="*/ 0 h 1695450"/>
              <a:gd name="connsiteX2" fmla="*/ 838200 w 1905000"/>
              <a:gd name="connsiteY2" fmla="*/ 6350 h 1695450"/>
              <a:gd name="connsiteX3" fmla="*/ 660400 w 1905000"/>
              <a:gd name="connsiteY3" fmla="*/ 19050 h 1695450"/>
              <a:gd name="connsiteX4" fmla="*/ 641350 w 1905000"/>
              <a:gd name="connsiteY4" fmla="*/ 25400 h 1695450"/>
              <a:gd name="connsiteX5" fmla="*/ 565150 w 1905000"/>
              <a:gd name="connsiteY5" fmla="*/ 88900 h 1695450"/>
              <a:gd name="connsiteX6" fmla="*/ 552450 w 1905000"/>
              <a:gd name="connsiteY6" fmla="*/ 107950 h 1695450"/>
              <a:gd name="connsiteX7" fmla="*/ 546100 w 1905000"/>
              <a:gd name="connsiteY7" fmla="*/ 127000 h 1695450"/>
              <a:gd name="connsiteX8" fmla="*/ 527050 w 1905000"/>
              <a:gd name="connsiteY8" fmla="*/ 146050 h 1695450"/>
              <a:gd name="connsiteX9" fmla="*/ 501650 w 1905000"/>
              <a:gd name="connsiteY9" fmla="*/ 190500 h 1695450"/>
              <a:gd name="connsiteX10" fmla="*/ 476250 w 1905000"/>
              <a:gd name="connsiteY10" fmla="*/ 228600 h 1695450"/>
              <a:gd name="connsiteX11" fmla="*/ 457200 w 1905000"/>
              <a:gd name="connsiteY11" fmla="*/ 266700 h 1695450"/>
              <a:gd name="connsiteX12" fmla="*/ 444500 w 1905000"/>
              <a:gd name="connsiteY12" fmla="*/ 304800 h 1695450"/>
              <a:gd name="connsiteX13" fmla="*/ 438150 w 1905000"/>
              <a:gd name="connsiteY13" fmla="*/ 323850 h 1695450"/>
              <a:gd name="connsiteX14" fmla="*/ 425450 w 1905000"/>
              <a:gd name="connsiteY14" fmla="*/ 349250 h 1695450"/>
              <a:gd name="connsiteX15" fmla="*/ 412750 w 1905000"/>
              <a:gd name="connsiteY15" fmla="*/ 393700 h 1695450"/>
              <a:gd name="connsiteX16" fmla="*/ 406400 w 1905000"/>
              <a:gd name="connsiteY16" fmla="*/ 412750 h 1695450"/>
              <a:gd name="connsiteX17" fmla="*/ 393700 w 1905000"/>
              <a:gd name="connsiteY17" fmla="*/ 431800 h 1695450"/>
              <a:gd name="connsiteX18" fmla="*/ 381000 w 1905000"/>
              <a:gd name="connsiteY18" fmla="*/ 469900 h 1695450"/>
              <a:gd name="connsiteX19" fmla="*/ 374650 w 1905000"/>
              <a:gd name="connsiteY19" fmla="*/ 488950 h 1695450"/>
              <a:gd name="connsiteX20" fmla="*/ 361950 w 1905000"/>
              <a:gd name="connsiteY20" fmla="*/ 514350 h 1695450"/>
              <a:gd name="connsiteX21" fmla="*/ 342900 w 1905000"/>
              <a:gd name="connsiteY21" fmla="*/ 527050 h 1695450"/>
              <a:gd name="connsiteX22" fmla="*/ 317500 w 1905000"/>
              <a:gd name="connsiteY22" fmla="*/ 565150 h 1695450"/>
              <a:gd name="connsiteX23" fmla="*/ 285750 w 1905000"/>
              <a:gd name="connsiteY23" fmla="*/ 596900 h 1695450"/>
              <a:gd name="connsiteX24" fmla="*/ 266700 w 1905000"/>
              <a:gd name="connsiteY24" fmla="*/ 635000 h 1695450"/>
              <a:gd name="connsiteX25" fmla="*/ 254000 w 1905000"/>
              <a:gd name="connsiteY25" fmla="*/ 654050 h 1695450"/>
              <a:gd name="connsiteX26" fmla="*/ 247650 w 1905000"/>
              <a:gd name="connsiteY26" fmla="*/ 673100 h 1695450"/>
              <a:gd name="connsiteX27" fmla="*/ 222250 w 1905000"/>
              <a:gd name="connsiteY27" fmla="*/ 711200 h 1695450"/>
              <a:gd name="connsiteX28" fmla="*/ 171450 w 1905000"/>
              <a:gd name="connsiteY28" fmla="*/ 787400 h 1695450"/>
              <a:gd name="connsiteX29" fmla="*/ 146050 w 1905000"/>
              <a:gd name="connsiteY29" fmla="*/ 825500 h 1695450"/>
              <a:gd name="connsiteX30" fmla="*/ 133350 w 1905000"/>
              <a:gd name="connsiteY30" fmla="*/ 844550 h 1695450"/>
              <a:gd name="connsiteX31" fmla="*/ 127000 w 1905000"/>
              <a:gd name="connsiteY31" fmla="*/ 863600 h 1695450"/>
              <a:gd name="connsiteX32" fmla="*/ 114300 w 1905000"/>
              <a:gd name="connsiteY32" fmla="*/ 882650 h 1695450"/>
              <a:gd name="connsiteX33" fmla="*/ 101600 w 1905000"/>
              <a:gd name="connsiteY33" fmla="*/ 920750 h 1695450"/>
              <a:gd name="connsiteX34" fmla="*/ 88900 w 1905000"/>
              <a:gd name="connsiteY34" fmla="*/ 939800 h 1695450"/>
              <a:gd name="connsiteX35" fmla="*/ 76200 w 1905000"/>
              <a:gd name="connsiteY35" fmla="*/ 977900 h 1695450"/>
              <a:gd name="connsiteX36" fmla="*/ 69850 w 1905000"/>
              <a:gd name="connsiteY36" fmla="*/ 996950 h 1695450"/>
              <a:gd name="connsiteX37" fmla="*/ 57150 w 1905000"/>
              <a:gd name="connsiteY37" fmla="*/ 1016000 h 1695450"/>
              <a:gd name="connsiteX38" fmla="*/ 50800 w 1905000"/>
              <a:gd name="connsiteY38" fmla="*/ 1035050 h 1695450"/>
              <a:gd name="connsiteX39" fmla="*/ 31750 w 1905000"/>
              <a:gd name="connsiteY39" fmla="*/ 1047750 h 1695450"/>
              <a:gd name="connsiteX40" fmla="*/ 19050 w 1905000"/>
              <a:gd name="connsiteY40" fmla="*/ 1136650 h 1695450"/>
              <a:gd name="connsiteX41" fmla="*/ 12700 w 1905000"/>
              <a:gd name="connsiteY41" fmla="*/ 1168400 h 1695450"/>
              <a:gd name="connsiteX42" fmla="*/ 6350 w 1905000"/>
              <a:gd name="connsiteY42" fmla="*/ 1263650 h 1695450"/>
              <a:gd name="connsiteX43" fmla="*/ 0 w 1905000"/>
              <a:gd name="connsiteY43" fmla="*/ 1289050 h 1695450"/>
              <a:gd name="connsiteX44" fmla="*/ 6350 w 1905000"/>
              <a:gd name="connsiteY44" fmla="*/ 1384300 h 1695450"/>
              <a:gd name="connsiteX45" fmla="*/ 19050 w 1905000"/>
              <a:gd name="connsiteY45" fmla="*/ 1422400 h 1695450"/>
              <a:gd name="connsiteX46" fmla="*/ 25400 w 1905000"/>
              <a:gd name="connsiteY46" fmla="*/ 1441450 h 1695450"/>
              <a:gd name="connsiteX47" fmla="*/ 31750 w 1905000"/>
              <a:gd name="connsiteY47" fmla="*/ 1460500 h 1695450"/>
              <a:gd name="connsiteX48" fmla="*/ 44450 w 1905000"/>
              <a:gd name="connsiteY48" fmla="*/ 1479550 h 1695450"/>
              <a:gd name="connsiteX49" fmla="*/ 57150 w 1905000"/>
              <a:gd name="connsiteY49" fmla="*/ 1517650 h 1695450"/>
              <a:gd name="connsiteX50" fmla="*/ 63500 w 1905000"/>
              <a:gd name="connsiteY50" fmla="*/ 1536700 h 1695450"/>
              <a:gd name="connsiteX51" fmla="*/ 82550 w 1905000"/>
              <a:gd name="connsiteY51" fmla="*/ 1549400 h 1695450"/>
              <a:gd name="connsiteX52" fmla="*/ 114300 w 1905000"/>
              <a:gd name="connsiteY52" fmla="*/ 1574800 h 1695450"/>
              <a:gd name="connsiteX53" fmla="*/ 127000 w 1905000"/>
              <a:gd name="connsiteY53" fmla="*/ 1593850 h 1695450"/>
              <a:gd name="connsiteX54" fmla="*/ 146050 w 1905000"/>
              <a:gd name="connsiteY54" fmla="*/ 1612900 h 1695450"/>
              <a:gd name="connsiteX55" fmla="*/ 171450 w 1905000"/>
              <a:gd name="connsiteY55" fmla="*/ 1625600 h 1695450"/>
              <a:gd name="connsiteX56" fmla="*/ 190500 w 1905000"/>
              <a:gd name="connsiteY56" fmla="*/ 1638300 h 1695450"/>
              <a:gd name="connsiteX57" fmla="*/ 215900 w 1905000"/>
              <a:gd name="connsiteY57" fmla="*/ 1651000 h 1695450"/>
              <a:gd name="connsiteX58" fmla="*/ 234950 w 1905000"/>
              <a:gd name="connsiteY58" fmla="*/ 1663700 h 1695450"/>
              <a:gd name="connsiteX59" fmla="*/ 254000 w 1905000"/>
              <a:gd name="connsiteY59" fmla="*/ 1670050 h 1695450"/>
              <a:gd name="connsiteX60" fmla="*/ 342900 w 1905000"/>
              <a:gd name="connsiteY60" fmla="*/ 1682750 h 1695450"/>
              <a:gd name="connsiteX61" fmla="*/ 387350 w 1905000"/>
              <a:gd name="connsiteY61" fmla="*/ 1689100 h 1695450"/>
              <a:gd name="connsiteX62" fmla="*/ 533400 w 1905000"/>
              <a:gd name="connsiteY62" fmla="*/ 1695450 h 1695450"/>
              <a:gd name="connsiteX63" fmla="*/ 781050 w 1905000"/>
              <a:gd name="connsiteY63" fmla="*/ 1689100 h 1695450"/>
              <a:gd name="connsiteX64" fmla="*/ 895350 w 1905000"/>
              <a:gd name="connsiteY64" fmla="*/ 1676400 h 1695450"/>
              <a:gd name="connsiteX65" fmla="*/ 977900 w 1905000"/>
              <a:gd name="connsiteY65" fmla="*/ 1670050 h 1695450"/>
              <a:gd name="connsiteX66" fmla="*/ 1009650 w 1905000"/>
              <a:gd name="connsiteY66" fmla="*/ 1663700 h 1695450"/>
              <a:gd name="connsiteX67" fmla="*/ 1028700 w 1905000"/>
              <a:gd name="connsiteY67" fmla="*/ 1657350 h 1695450"/>
              <a:gd name="connsiteX68" fmla="*/ 1136650 w 1905000"/>
              <a:gd name="connsiteY68" fmla="*/ 1644650 h 1695450"/>
              <a:gd name="connsiteX69" fmla="*/ 1155700 w 1905000"/>
              <a:gd name="connsiteY69" fmla="*/ 1638300 h 1695450"/>
              <a:gd name="connsiteX70" fmla="*/ 1181100 w 1905000"/>
              <a:gd name="connsiteY70" fmla="*/ 1631950 h 1695450"/>
              <a:gd name="connsiteX71" fmla="*/ 1231900 w 1905000"/>
              <a:gd name="connsiteY71" fmla="*/ 1606550 h 1695450"/>
              <a:gd name="connsiteX72" fmla="*/ 1257300 w 1905000"/>
              <a:gd name="connsiteY72" fmla="*/ 1593850 h 1695450"/>
              <a:gd name="connsiteX73" fmla="*/ 1320800 w 1905000"/>
              <a:gd name="connsiteY73" fmla="*/ 1568450 h 1695450"/>
              <a:gd name="connsiteX74" fmla="*/ 1339850 w 1905000"/>
              <a:gd name="connsiteY74" fmla="*/ 1555750 h 1695450"/>
              <a:gd name="connsiteX75" fmla="*/ 1365250 w 1905000"/>
              <a:gd name="connsiteY75" fmla="*/ 1543050 h 1695450"/>
              <a:gd name="connsiteX76" fmla="*/ 1409700 w 1905000"/>
              <a:gd name="connsiteY76" fmla="*/ 1511300 h 1695450"/>
              <a:gd name="connsiteX77" fmla="*/ 1466850 w 1905000"/>
              <a:gd name="connsiteY77" fmla="*/ 1479550 h 1695450"/>
              <a:gd name="connsiteX78" fmla="*/ 1517650 w 1905000"/>
              <a:gd name="connsiteY78" fmla="*/ 1441450 h 1695450"/>
              <a:gd name="connsiteX79" fmla="*/ 1536700 w 1905000"/>
              <a:gd name="connsiteY79" fmla="*/ 1428750 h 1695450"/>
              <a:gd name="connsiteX80" fmla="*/ 1562100 w 1905000"/>
              <a:gd name="connsiteY80" fmla="*/ 1403350 h 1695450"/>
              <a:gd name="connsiteX81" fmla="*/ 1581150 w 1905000"/>
              <a:gd name="connsiteY81" fmla="*/ 1390650 h 1695450"/>
              <a:gd name="connsiteX82" fmla="*/ 1619250 w 1905000"/>
              <a:gd name="connsiteY82" fmla="*/ 1352550 h 1695450"/>
              <a:gd name="connsiteX83" fmla="*/ 1657350 w 1905000"/>
              <a:gd name="connsiteY83" fmla="*/ 1314450 h 1695450"/>
              <a:gd name="connsiteX84" fmla="*/ 1676400 w 1905000"/>
              <a:gd name="connsiteY84" fmla="*/ 1295400 h 1695450"/>
              <a:gd name="connsiteX85" fmla="*/ 1695450 w 1905000"/>
              <a:gd name="connsiteY85" fmla="*/ 1276350 h 1695450"/>
              <a:gd name="connsiteX86" fmla="*/ 1720850 w 1905000"/>
              <a:gd name="connsiteY86" fmla="*/ 1238250 h 1695450"/>
              <a:gd name="connsiteX87" fmla="*/ 1733550 w 1905000"/>
              <a:gd name="connsiteY87" fmla="*/ 1219200 h 1695450"/>
              <a:gd name="connsiteX88" fmla="*/ 1752600 w 1905000"/>
              <a:gd name="connsiteY88" fmla="*/ 1212850 h 1695450"/>
              <a:gd name="connsiteX89" fmla="*/ 1797050 w 1905000"/>
              <a:gd name="connsiteY89" fmla="*/ 1155700 h 1695450"/>
              <a:gd name="connsiteX90" fmla="*/ 1809750 w 1905000"/>
              <a:gd name="connsiteY90" fmla="*/ 1117600 h 1695450"/>
              <a:gd name="connsiteX91" fmla="*/ 1816100 w 1905000"/>
              <a:gd name="connsiteY91" fmla="*/ 1098550 h 1695450"/>
              <a:gd name="connsiteX92" fmla="*/ 1828800 w 1905000"/>
              <a:gd name="connsiteY92" fmla="*/ 1079500 h 1695450"/>
              <a:gd name="connsiteX93" fmla="*/ 1841500 w 1905000"/>
              <a:gd name="connsiteY93" fmla="*/ 1041400 h 1695450"/>
              <a:gd name="connsiteX94" fmla="*/ 1860550 w 1905000"/>
              <a:gd name="connsiteY94" fmla="*/ 984250 h 1695450"/>
              <a:gd name="connsiteX95" fmla="*/ 1879600 w 1905000"/>
              <a:gd name="connsiteY95" fmla="*/ 939800 h 1695450"/>
              <a:gd name="connsiteX96" fmla="*/ 1892300 w 1905000"/>
              <a:gd name="connsiteY96" fmla="*/ 901700 h 1695450"/>
              <a:gd name="connsiteX97" fmla="*/ 1898650 w 1905000"/>
              <a:gd name="connsiteY97" fmla="*/ 882650 h 1695450"/>
              <a:gd name="connsiteX98" fmla="*/ 1905000 w 1905000"/>
              <a:gd name="connsiteY98" fmla="*/ 844550 h 1695450"/>
              <a:gd name="connsiteX99" fmla="*/ 1898650 w 1905000"/>
              <a:gd name="connsiteY99" fmla="*/ 723900 h 1695450"/>
              <a:gd name="connsiteX100" fmla="*/ 1885950 w 1905000"/>
              <a:gd name="connsiteY100" fmla="*/ 685800 h 1695450"/>
              <a:gd name="connsiteX101" fmla="*/ 1879600 w 1905000"/>
              <a:gd name="connsiteY101" fmla="*/ 666750 h 1695450"/>
              <a:gd name="connsiteX102" fmla="*/ 1841500 w 1905000"/>
              <a:gd name="connsiteY102" fmla="*/ 609600 h 1695450"/>
              <a:gd name="connsiteX103" fmla="*/ 1803400 w 1905000"/>
              <a:gd name="connsiteY103" fmla="*/ 552450 h 1695450"/>
              <a:gd name="connsiteX104" fmla="*/ 1790700 w 1905000"/>
              <a:gd name="connsiteY104" fmla="*/ 533400 h 1695450"/>
              <a:gd name="connsiteX105" fmla="*/ 1765300 w 1905000"/>
              <a:gd name="connsiteY105" fmla="*/ 514350 h 1695450"/>
              <a:gd name="connsiteX106" fmla="*/ 1746250 w 1905000"/>
              <a:gd name="connsiteY106" fmla="*/ 501650 h 1695450"/>
              <a:gd name="connsiteX107" fmla="*/ 1727200 w 1905000"/>
              <a:gd name="connsiteY107" fmla="*/ 482600 h 1695450"/>
              <a:gd name="connsiteX108" fmla="*/ 1708150 w 1905000"/>
              <a:gd name="connsiteY108" fmla="*/ 469900 h 1695450"/>
              <a:gd name="connsiteX109" fmla="*/ 1682750 w 1905000"/>
              <a:gd name="connsiteY109" fmla="*/ 450850 h 1695450"/>
              <a:gd name="connsiteX110" fmla="*/ 1657350 w 1905000"/>
              <a:gd name="connsiteY110" fmla="*/ 438150 h 1695450"/>
              <a:gd name="connsiteX111" fmla="*/ 1619250 w 1905000"/>
              <a:gd name="connsiteY111" fmla="*/ 412750 h 1695450"/>
              <a:gd name="connsiteX112" fmla="*/ 1600200 w 1905000"/>
              <a:gd name="connsiteY112" fmla="*/ 400050 h 1695450"/>
              <a:gd name="connsiteX113" fmla="*/ 1555750 w 1905000"/>
              <a:gd name="connsiteY113" fmla="*/ 381000 h 1695450"/>
              <a:gd name="connsiteX114" fmla="*/ 1536700 w 1905000"/>
              <a:gd name="connsiteY114" fmla="*/ 374650 h 1695450"/>
              <a:gd name="connsiteX115" fmla="*/ 1517650 w 1905000"/>
              <a:gd name="connsiteY115" fmla="*/ 361950 h 1695450"/>
              <a:gd name="connsiteX116" fmla="*/ 1498600 w 1905000"/>
              <a:gd name="connsiteY116" fmla="*/ 355600 h 1695450"/>
              <a:gd name="connsiteX117" fmla="*/ 1479550 w 1905000"/>
              <a:gd name="connsiteY117" fmla="*/ 342900 h 1695450"/>
              <a:gd name="connsiteX118" fmla="*/ 1428750 w 1905000"/>
              <a:gd name="connsiteY118" fmla="*/ 304800 h 1695450"/>
              <a:gd name="connsiteX119" fmla="*/ 1390650 w 1905000"/>
              <a:gd name="connsiteY119" fmla="*/ 273050 h 1695450"/>
              <a:gd name="connsiteX120" fmla="*/ 1358900 w 1905000"/>
              <a:gd name="connsiteY120" fmla="*/ 254000 h 1695450"/>
              <a:gd name="connsiteX121" fmla="*/ 1346200 w 1905000"/>
              <a:gd name="connsiteY121" fmla="*/ 234950 h 1695450"/>
              <a:gd name="connsiteX122" fmla="*/ 1301750 w 1905000"/>
              <a:gd name="connsiteY122" fmla="*/ 203200 h 1695450"/>
              <a:gd name="connsiteX123" fmla="*/ 1276350 w 1905000"/>
              <a:gd name="connsiteY123" fmla="*/ 184150 h 1695450"/>
              <a:gd name="connsiteX124" fmla="*/ 1250950 w 1905000"/>
              <a:gd name="connsiteY124" fmla="*/ 171450 h 1695450"/>
              <a:gd name="connsiteX125" fmla="*/ 1219200 w 1905000"/>
              <a:gd name="connsiteY125" fmla="*/ 133350 h 1695450"/>
              <a:gd name="connsiteX126" fmla="*/ 1193800 w 1905000"/>
              <a:gd name="connsiteY126" fmla="*/ 114300 h 1695450"/>
              <a:gd name="connsiteX127" fmla="*/ 1174750 w 1905000"/>
              <a:gd name="connsiteY127" fmla="*/ 95250 h 1695450"/>
              <a:gd name="connsiteX128" fmla="*/ 1136650 w 1905000"/>
              <a:gd name="connsiteY128" fmla="*/ 76200 h 1695450"/>
              <a:gd name="connsiteX129" fmla="*/ 1079500 w 1905000"/>
              <a:gd name="connsiteY129" fmla="*/ 50800 h 1695450"/>
              <a:gd name="connsiteX130" fmla="*/ 1041400 w 1905000"/>
              <a:gd name="connsiteY130" fmla="*/ 38100 h 1695450"/>
              <a:gd name="connsiteX131" fmla="*/ 1022350 w 1905000"/>
              <a:gd name="connsiteY131" fmla="*/ 31750 h 1695450"/>
              <a:gd name="connsiteX132" fmla="*/ 965200 w 1905000"/>
              <a:gd name="connsiteY132" fmla="*/ 6350 h 1695450"/>
              <a:gd name="connsiteX133" fmla="*/ 946150 w 1905000"/>
              <a:gd name="connsiteY133" fmla="*/ 0 h 1695450"/>
              <a:gd name="connsiteX134" fmla="*/ 901700 w 1905000"/>
              <a:gd name="connsiteY134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905000" h="1695450">
                <a:moveTo>
                  <a:pt x="901700" y="0"/>
                </a:moveTo>
                <a:lnTo>
                  <a:pt x="901700" y="0"/>
                </a:lnTo>
                <a:cubicBezTo>
                  <a:pt x="880533" y="2117"/>
                  <a:pt x="859436" y="5101"/>
                  <a:pt x="838200" y="6350"/>
                </a:cubicBezTo>
                <a:cubicBezTo>
                  <a:pt x="733424" y="12513"/>
                  <a:pt x="725455" y="463"/>
                  <a:pt x="660400" y="19050"/>
                </a:cubicBezTo>
                <a:cubicBezTo>
                  <a:pt x="653964" y="20889"/>
                  <a:pt x="647201" y="22149"/>
                  <a:pt x="641350" y="25400"/>
                </a:cubicBezTo>
                <a:cubicBezTo>
                  <a:pt x="616544" y="39181"/>
                  <a:pt x="580815" y="65402"/>
                  <a:pt x="565150" y="88900"/>
                </a:cubicBezTo>
                <a:cubicBezTo>
                  <a:pt x="560917" y="95250"/>
                  <a:pt x="555863" y="101124"/>
                  <a:pt x="552450" y="107950"/>
                </a:cubicBezTo>
                <a:cubicBezTo>
                  <a:pt x="549457" y="113937"/>
                  <a:pt x="549813" y="121431"/>
                  <a:pt x="546100" y="127000"/>
                </a:cubicBezTo>
                <a:cubicBezTo>
                  <a:pt x="541119" y="134472"/>
                  <a:pt x="532799" y="139151"/>
                  <a:pt x="527050" y="146050"/>
                </a:cubicBezTo>
                <a:cubicBezTo>
                  <a:pt x="511360" y="164878"/>
                  <a:pt x="514959" y="168318"/>
                  <a:pt x="501650" y="190500"/>
                </a:cubicBezTo>
                <a:cubicBezTo>
                  <a:pt x="493797" y="203588"/>
                  <a:pt x="481077" y="214120"/>
                  <a:pt x="476250" y="228600"/>
                </a:cubicBezTo>
                <a:cubicBezTo>
                  <a:pt x="453092" y="298075"/>
                  <a:pt x="490026" y="192842"/>
                  <a:pt x="457200" y="266700"/>
                </a:cubicBezTo>
                <a:cubicBezTo>
                  <a:pt x="451763" y="278933"/>
                  <a:pt x="448733" y="292100"/>
                  <a:pt x="444500" y="304800"/>
                </a:cubicBezTo>
                <a:cubicBezTo>
                  <a:pt x="442383" y="311150"/>
                  <a:pt x="441143" y="317863"/>
                  <a:pt x="438150" y="323850"/>
                </a:cubicBezTo>
                <a:cubicBezTo>
                  <a:pt x="433917" y="332317"/>
                  <a:pt x="429179" y="340549"/>
                  <a:pt x="425450" y="349250"/>
                </a:cubicBezTo>
                <a:cubicBezTo>
                  <a:pt x="418925" y="364475"/>
                  <a:pt x="417353" y="377588"/>
                  <a:pt x="412750" y="393700"/>
                </a:cubicBezTo>
                <a:cubicBezTo>
                  <a:pt x="410911" y="400136"/>
                  <a:pt x="409393" y="406763"/>
                  <a:pt x="406400" y="412750"/>
                </a:cubicBezTo>
                <a:cubicBezTo>
                  <a:pt x="402987" y="419576"/>
                  <a:pt x="396800" y="424826"/>
                  <a:pt x="393700" y="431800"/>
                </a:cubicBezTo>
                <a:cubicBezTo>
                  <a:pt x="388263" y="444033"/>
                  <a:pt x="385233" y="457200"/>
                  <a:pt x="381000" y="469900"/>
                </a:cubicBezTo>
                <a:cubicBezTo>
                  <a:pt x="378883" y="476250"/>
                  <a:pt x="377643" y="482963"/>
                  <a:pt x="374650" y="488950"/>
                </a:cubicBezTo>
                <a:cubicBezTo>
                  <a:pt x="370417" y="497417"/>
                  <a:pt x="368010" y="507078"/>
                  <a:pt x="361950" y="514350"/>
                </a:cubicBezTo>
                <a:cubicBezTo>
                  <a:pt x="357064" y="520213"/>
                  <a:pt x="349250" y="522817"/>
                  <a:pt x="342900" y="527050"/>
                </a:cubicBezTo>
                <a:cubicBezTo>
                  <a:pt x="331741" y="560528"/>
                  <a:pt x="343926" y="533439"/>
                  <a:pt x="317500" y="565150"/>
                </a:cubicBezTo>
                <a:cubicBezTo>
                  <a:pt x="291042" y="596900"/>
                  <a:pt x="320675" y="573617"/>
                  <a:pt x="285750" y="596900"/>
                </a:cubicBezTo>
                <a:cubicBezTo>
                  <a:pt x="249354" y="651495"/>
                  <a:pt x="292990" y="582420"/>
                  <a:pt x="266700" y="635000"/>
                </a:cubicBezTo>
                <a:cubicBezTo>
                  <a:pt x="263287" y="641826"/>
                  <a:pt x="257413" y="647224"/>
                  <a:pt x="254000" y="654050"/>
                </a:cubicBezTo>
                <a:cubicBezTo>
                  <a:pt x="251007" y="660037"/>
                  <a:pt x="250901" y="667249"/>
                  <a:pt x="247650" y="673100"/>
                </a:cubicBezTo>
                <a:cubicBezTo>
                  <a:pt x="240237" y="686443"/>
                  <a:pt x="230717" y="698500"/>
                  <a:pt x="222250" y="711200"/>
                </a:cubicBezTo>
                <a:lnTo>
                  <a:pt x="171450" y="787400"/>
                </a:lnTo>
                <a:lnTo>
                  <a:pt x="146050" y="825500"/>
                </a:lnTo>
                <a:cubicBezTo>
                  <a:pt x="141817" y="831850"/>
                  <a:pt x="135763" y="837310"/>
                  <a:pt x="133350" y="844550"/>
                </a:cubicBezTo>
                <a:cubicBezTo>
                  <a:pt x="131233" y="850900"/>
                  <a:pt x="129993" y="857613"/>
                  <a:pt x="127000" y="863600"/>
                </a:cubicBezTo>
                <a:cubicBezTo>
                  <a:pt x="123587" y="870426"/>
                  <a:pt x="117400" y="875676"/>
                  <a:pt x="114300" y="882650"/>
                </a:cubicBezTo>
                <a:cubicBezTo>
                  <a:pt x="108863" y="894883"/>
                  <a:pt x="109026" y="909611"/>
                  <a:pt x="101600" y="920750"/>
                </a:cubicBezTo>
                <a:cubicBezTo>
                  <a:pt x="97367" y="927100"/>
                  <a:pt x="92000" y="932826"/>
                  <a:pt x="88900" y="939800"/>
                </a:cubicBezTo>
                <a:cubicBezTo>
                  <a:pt x="83463" y="952033"/>
                  <a:pt x="80433" y="965200"/>
                  <a:pt x="76200" y="977900"/>
                </a:cubicBezTo>
                <a:cubicBezTo>
                  <a:pt x="74083" y="984250"/>
                  <a:pt x="73563" y="991381"/>
                  <a:pt x="69850" y="996950"/>
                </a:cubicBezTo>
                <a:cubicBezTo>
                  <a:pt x="65617" y="1003300"/>
                  <a:pt x="60563" y="1009174"/>
                  <a:pt x="57150" y="1016000"/>
                </a:cubicBezTo>
                <a:cubicBezTo>
                  <a:pt x="54157" y="1021987"/>
                  <a:pt x="54981" y="1029823"/>
                  <a:pt x="50800" y="1035050"/>
                </a:cubicBezTo>
                <a:cubicBezTo>
                  <a:pt x="46032" y="1041009"/>
                  <a:pt x="38100" y="1043517"/>
                  <a:pt x="31750" y="1047750"/>
                </a:cubicBezTo>
                <a:cubicBezTo>
                  <a:pt x="16812" y="1092564"/>
                  <a:pt x="30180" y="1047613"/>
                  <a:pt x="19050" y="1136650"/>
                </a:cubicBezTo>
                <a:cubicBezTo>
                  <a:pt x="17711" y="1147360"/>
                  <a:pt x="14817" y="1157817"/>
                  <a:pt x="12700" y="1168400"/>
                </a:cubicBezTo>
                <a:cubicBezTo>
                  <a:pt x="10583" y="1200150"/>
                  <a:pt x="9681" y="1232004"/>
                  <a:pt x="6350" y="1263650"/>
                </a:cubicBezTo>
                <a:cubicBezTo>
                  <a:pt x="5436" y="1272329"/>
                  <a:pt x="0" y="1280323"/>
                  <a:pt x="0" y="1289050"/>
                </a:cubicBezTo>
                <a:cubicBezTo>
                  <a:pt x="0" y="1320870"/>
                  <a:pt x="1850" y="1352799"/>
                  <a:pt x="6350" y="1384300"/>
                </a:cubicBezTo>
                <a:cubicBezTo>
                  <a:pt x="8243" y="1397552"/>
                  <a:pt x="14817" y="1409700"/>
                  <a:pt x="19050" y="1422400"/>
                </a:cubicBezTo>
                <a:lnTo>
                  <a:pt x="25400" y="1441450"/>
                </a:lnTo>
                <a:cubicBezTo>
                  <a:pt x="27517" y="1447800"/>
                  <a:pt x="28037" y="1454931"/>
                  <a:pt x="31750" y="1460500"/>
                </a:cubicBezTo>
                <a:cubicBezTo>
                  <a:pt x="35983" y="1466850"/>
                  <a:pt x="41350" y="1472576"/>
                  <a:pt x="44450" y="1479550"/>
                </a:cubicBezTo>
                <a:cubicBezTo>
                  <a:pt x="49887" y="1491783"/>
                  <a:pt x="52917" y="1504950"/>
                  <a:pt x="57150" y="1517650"/>
                </a:cubicBezTo>
                <a:cubicBezTo>
                  <a:pt x="59267" y="1524000"/>
                  <a:pt x="57931" y="1532987"/>
                  <a:pt x="63500" y="1536700"/>
                </a:cubicBezTo>
                <a:lnTo>
                  <a:pt x="82550" y="1549400"/>
                </a:lnTo>
                <a:cubicBezTo>
                  <a:pt x="118946" y="1603995"/>
                  <a:pt x="70483" y="1539747"/>
                  <a:pt x="114300" y="1574800"/>
                </a:cubicBezTo>
                <a:cubicBezTo>
                  <a:pt x="120259" y="1579568"/>
                  <a:pt x="122114" y="1587987"/>
                  <a:pt x="127000" y="1593850"/>
                </a:cubicBezTo>
                <a:cubicBezTo>
                  <a:pt x="132749" y="1600749"/>
                  <a:pt x="138742" y="1607680"/>
                  <a:pt x="146050" y="1612900"/>
                </a:cubicBezTo>
                <a:cubicBezTo>
                  <a:pt x="153753" y="1618402"/>
                  <a:pt x="163231" y="1620904"/>
                  <a:pt x="171450" y="1625600"/>
                </a:cubicBezTo>
                <a:cubicBezTo>
                  <a:pt x="178076" y="1629386"/>
                  <a:pt x="183874" y="1634514"/>
                  <a:pt x="190500" y="1638300"/>
                </a:cubicBezTo>
                <a:cubicBezTo>
                  <a:pt x="198719" y="1642996"/>
                  <a:pt x="207681" y="1646304"/>
                  <a:pt x="215900" y="1651000"/>
                </a:cubicBezTo>
                <a:cubicBezTo>
                  <a:pt x="222526" y="1654786"/>
                  <a:pt x="228124" y="1660287"/>
                  <a:pt x="234950" y="1663700"/>
                </a:cubicBezTo>
                <a:cubicBezTo>
                  <a:pt x="240937" y="1666693"/>
                  <a:pt x="247564" y="1668211"/>
                  <a:pt x="254000" y="1670050"/>
                </a:cubicBezTo>
                <a:cubicBezTo>
                  <a:pt x="293364" y="1681297"/>
                  <a:pt x="286982" y="1676171"/>
                  <a:pt x="342900" y="1682750"/>
                </a:cubicBezTo>
                <a:cubicBezTo>
                  <a:pt x="357765" y="1684499"/>
                  <a:pt x="372416" y="1688104"/>
                  <a:pt x="387350" y="1689100"/>
                </a:cubicBezTo>
                <a:cubicBezTo>
                  <a:pt x="435971" y="1692341"/>
                  <a:pt x="484717" y="1693333"/>
                  <a:pt x="533400" y="1695450"/>
                </a:cubicBezTo>
                <a:lnTo>
                  <a:pt x="781050" y="1689100"/>
                </a:lnTo>
                <a:cubicBezTo>
                  <a:pt x="927002" y="1683376"/>
                  <a:pt x="803355" y="1686084"/>
                  <a:pt x="895350" y="1676400"/>
                </a:cubicBezTo>
                <a:cubicBezTo>
                  <a:pt x="922796" y="1673511"/>
                  <a:pt x="950383" y="1672167"/>
                  <a:pt x="977900" y="1670050"/>
                </a:cubicBezTo>
                <a:cubicBezTo>
                  <a:pt x="988483" y="1667933"/>
                  <a:pt x="999179" y="1666318"/>
                  <a:pt x="1009650" y="1663700"/>
                </a:cubicBezTo>
                <a:cubicBezTo>
                  <a:pt x="1016144" y="1662077"/>
                  <a:pt x="1022114" y="1658547"/>
                  <a:pt x="1028700" y="1657350"/>
                </a:cubicBezTo>
                <a:cubicBezTo>
                  <a:pt x="1042414" y="1654856"/>
                  <a:pt x="1125555" y="1645883"/>
                  <a:pt x="1136650" y="1644650"/>
                </a:cubicBezTo>
                <a:cubicBezTo>
                  <a:pt x="1143000" y="1642533"/>
                  <a:pt x="1149264" y="1640139"/>
                  <a:pt x="1155700" y="1638300"/>
                </a:cubicBezTo>
                <a:cubicBezTo>
                  <a:pt x="1164091" y="1635902"/>
                  <a:pt x="1173044" y="1635307"/>
                  <a:pt x="1181100" y="1631950"/>
                </a:cubicBezTo>
                <a:cubicBezTo>
                  <a:pt x="1198576" y="1624668"/>
                  <a:pt x="1214967" y="1615017"/>
                  <a:pt x="1231900" y="1606550"/>
                </a:cubicBezTo>
                <a:cubicBezTo>
                  <a:pt x="1240367" y="1602317"/>
                  <a:pt x="1248320" y="1596843"/>
                  <a:pt x="1257300" y="1593850"/>
                </a:cubicBezTo>
                <a:cubicBezTo>
                  <a:pt x="1288524" y="1583442"/>
                  <a:pt x="1294638" y="1583399"/>
                  <a:pt x="1320800" y="1568450"/>
                </a:cubicBezTo>
                <a:cubicBezTo>
                  <a:pt x="1327426" y="1564664"/>
                  <a:pt x="1333224" y="1559536"/>
                  <a:pt x="1339850" y="1555750"/>
                </a:cubicBezTo>
                <a:cubicBezTo>
                  <a:pt x="1348069" y="1551054"/>
                  <a:pt x="1357223" y="1548067"/>
                  <a:pt x="1365250" y="1543050"/>
                </a:cubicBezTo>
                <a:cubicBezTo>
                  <a:pt x="1401594" y="1520335"/>
                  <a:pt x="1378355" y="1529211"/>
                  <a:pt x="1409700" y="1511300"/>
                </a:cubicBezTo>
                <a:cubicBezTo>
                  <a:pt x="1444322" y="1491516"/>
                  <a:pt x="1429352" y="1505510"/>
                  <a:pt x="1466850" y="1479550"/>
                </a:cubicBezTo>
                <a:cubicBezTo>
                  <a:pt x="1484253" y="1467502"/>
                  <a:pt x="1500038" y="1453191"/>
                  <a:pt x="1517650" y="1441450"/>
                </a:cubicBezTo>
                <a:cubicBezTo>
                  <a:pt x="1524000" y="1437217"/>
                  <a:pt x="1530906" y="1433717"/>
                  <a:pt x="1536700" y="1428750"/>
                </a:cubicBezTo>
                <a:cubicBezTo>
                  <a:pt x="1545791" y="1420958"/>
                  <a:pt x="1553009" y="1411142"/>
                  <a:pt x="1562100" y="1403350"/>
                </a:cubicBezTo>
                <a:cubicBezTo>
                  <a:pt x="1567894" y="1398383"/>
                  <a:pt x="1575446" y="1395720"/>
                  <a:pt x="1581150" y="1390650"/>
                </a:cubicBezTo>
                <a:cubicBezTo>
                  <a:pt x="1594574" y="1378718"/>
                  <a:pt x="1606550" y="1365250"/>
                  <a:pt x="1619250" y="1352550"/>
                </a:cubicBezTo>
                <a:lnTo>
                  <a:pt x="1657350" y="1314450"/>
                </a:lnTo>
                <a:lnTo>
                  <a:pt x="1676400" y="1295400"/>
                </a:lnTo>
                <a:cubicBezTo>
                  <a:pt x="1682750" y="1289050"/>
                  <a:pt x="1690469" y="1283822"/>
                  <a:pt x="1695450" y="1276350"/>
                </a:cubicBezTo>
                <a:lnTo>
                  <a:pt x="1720850" y="1238250"/>
                </a:lnTo>
                <a:cubicBezTo>
                  <a:pt x="1725083" y="1231900"/>
                  <a:pt x="1726310" y="1221613"/>
                  <a:pt x="1733550" y="1219200"/>
                </a:cubicBezTo>
                <a:lnTo>
                  <a:pt x="1752600" y="1212850"/>
                </a:lnTo>
                <a:cubicBezTo>
                  <a:pt x="1769037" y="1196413"/>
                  <a:pt x="1789455" y="1178486"/>
                  <a:pt x="1797050" y="1155700"/>
                </a:cubicBezTo>
                <a:lnTo>
                  <a:pt x="1809750" y="1117600"/>
                </a:lnTo>
                <a:cubicBezTo>
                  <a:pt x="1811867" y="1111250"/>
                  <a:pt x="1812387" y="1104119"/>
                  <a:pt x="1816100" y="1098550"/>
                </a:cubicBezTo>
                <a:cubicBezTo>
                  <a:pt x="1820333" y="1092200"/>
                  <a:pt x="1825700" y="1086474"/>
                  <a:pt x="1828800" y="1079500"/>
                </a:cubicBezTo>
                <a:cubicBezTo>
                  <a:pt x="1834237" y="1067267"/>
                  <a:pt x="1837267" y="1054100"/>
                  <a:pt x="1841500" y="1041400"/>
                </a:cubicBezTo>
                <a:lnTo>
                  <a:pt x="1860550" y="984250"/>
                </a:lnTo>
                <a:cubicBezTo>
                  <a:pt x="1880990" y="922929"/>
                  <a:pt x="1848213" y="1018267"/>
                  <a:pt x="1879600" y="939800"/>
                </a:cubicBezTo>
                <a:cubicBezTo>
                  <a:pt x="1884572" y="927371"/>
                  <a:pt x="1888067" y="914400"/>
                  <a:pt x="1892300" y="901700"/>
                </a:cubicBezTo>
                <a:cubicBezTo>
                  <a:pt x="1894417" y="895350"/>
                  <a:pt x="1897550" y="889252"/>
                  <a:pt x="1898650" y="882650"/>
                </a:cubicBezTo>
                <a:lnTo>
                  <a:pt x="1905000" y="844550"/>
                </a:lnTo>
                <a:cubicBezTo>
                  <a:pt x="1902883" y="804333"/>
                  <a:pt x="1903448" y="763885"/>
                  <a:pt x="1898650" y="723900"/>
                </a:cubicBezTo>
                <a:cubicBezTo>
                  <a:pt x="1897055" y="710608"/>
                  <a:pt x="1890183" y="698500"/>
                  <a:pt x="1885950" y="685800"/>
                </a:cubicBezTo>
                <a:cubicBezTo>
                  <a:pt x="1883833" y="679450"/>
                  <a:pt x="1883313" y="672319"/>
                  <a:pt x="1879600" y="666750"/>
                </a:cubicBezTo>
                <a:lnTo>
                  <a:pt x="1841500" y="609600"/>
                </a:lnTo>
                <a:lnTo>
                  <a:pt x="1803400" y="552450"/>
                </a:lnTo>
                <a:cubicBezTo>
                  <a:pt x="1799167" y="546100"/>
                  <a:pt x="1796805" y="537979"/>
                  <a:pt x="1790700" y="533400"/>
                </a:cubicBezTo>
                <a:cubicBezTo>
                  <a:pt x="1782233" y="527050"/>
                  <a:pt x="1773912" y="520501"/>
                  <a:pt x="1765300" y="514350"/>
                </a:cubicBezTo>
                <a:cubicBezTo>
                  <a:pt x="1759090" y="509914"/>
                  <a:pt x="1752113" y="506536"/>
                  <a:pt x="1746250" y="501650"/>
                </a:cubicBezTo>
                <a:cubicBezTo>
                  <a:pt x="1739351" y="495901"/>
                  <a:pt x="1734099" y="488349"/>
                  <a:pt x="1727200" y="482600"/>
                </a:cubicBezTo>
                <a:cubicBezTo>
                  <a:pt x="1721337" y="477714"/>
                  <a:pt x="1714360" y="474336"/>
                  <a:pt x="1708150" y="469900"/>
                </a:cubicBezTo>
                <a:cubicBezTo>
                  <a:pt x="1699538" y="463749"/>
                  <a:pt x="1691725" y="456459"/>
                  <a:pt x="1682750" y="450850"/>
                </a:cubicBezTo>
                <a:cubicBezTo>
                  <a:pt x="1674723" y="445833"/>
                  <a:pt x="1665467" y="443020"/>
                  <a:pt x="1657350" y="438150"/>
                </a:cubicBezTo>
                <a:cubicBezTo>
                  <a:pt x="1644262" y="430297"/>
                  <a:pt x="1631950" y="421217"/>
                  <a:pt x="1619250" y="412750"/>
                </a:cubicBezTo>
                <a:cubicBezTo>
                  <a:pt x="1612900" y="408517"/>
                  <a:pt x="1607440" y="402463"/>
                  <a:pt x="1600200" y="400050"/>
                </a:cubicBezTo>
                <a:cubicBezTo>
                  <a:pt x="1555524" y="385158"/>
                  <a:pt x="1610677" y="404540"/>
                  <a:pt x="1555750" y="381000"/>
                </a:cubicBezTo>
                <a:cubicBezTo>
                  <a:pt x="1549598" y="378363"/>
                  <a:pt x="1542687" y="377643"/>
                  <a:pt x="1536700" y="374650"/>
                </a:cubicBezTo>
                <a:cubicBezTo>
                  <a:pt x="1529874" y="371237"/>
                  <a:pt x="1524476" y="365363"/>
                  <a:pt x="1517650" y="361950"/>
                </a:cubicBezTo>
                <a:cubicBezTo>
                  <a:pt x="1511663" y="358957"/>
                  <a:pt x="1504587" y="358593"/>
                  <a:pt x="1498600" y="355600"/>
                </a:cubicBezTo>
                <a:cubicBezTo>
                  <a:pt x="1491774" y="352187"/>
                  <a:pt x="1485722" y="347389"/>
                  <a:pt x="1479550" y="342900"/>
                </a:cubicBezTo>
                <a:cubicBezTo>
                  <a:pt x="1462432" y="330450"/>
                  <a:pt x="1445011" y="318351"/>
                  <a:pt x="1428750" y="304800"/>
                </a:cubicBezTo>
                <a:cubicBezTo>
                  <a:pt x="1416050" y="294217"/>
                  <a:pt x="1404020" y="282773"/>
                  <a:pt x="1390650" y="273050"/>
                </a:cubicBezTo>
                <a:cubicBezTo>
                  <a:pt x="1380668" y="265791"/>
                  <a:pt x="1369483" y="260350"/>
                  <a:pt x="1358900" y="254000"/>
                </a:cubicBezTo>
                <a:cubicBezTo>
                  <a:pt x="1354667" y="247650"/>
                  <a:pt x="1351596" y="240346"/>
                  <a:pt x="1346200" y="234950"/>
                </a:cubicBezTo>
                <a:cubicBezTo>
                  <a:pt x="1335824" y="224574"/>
                  <a:pt x="1314370" y="212214"/>
                  <a:pt x="1301750" y="203200"/>
                </a:cubicBezTo>
                <a:cubicBezTo>
                  <a:pt x="1293138" y="197049"/>
                  <a:pt x="1285325" y="189759"/>
                  <a:pt x="1276350" y="184150"/>
                </a:cubicBezTo>
                <a:cubicBezTo>
                  <a:pt x="1268323" y="179133"/>
                  <a:pt x="1258653" y="176952"/>
                  <a:pt x="1250950" y="171450"/>
                </a:cubicBezTo>
                <a:cubicBezTo>
                  <a:pt x="1214540" y="145443"/>
                  <a:pt x="1247048" y="161198"/>
                  <a:pt x="1219200" y="133350"/>
                </a:cubicBezTo>
                <a:cubicBezTo>
                  <a:pt x="1211716" y="125866"/>
                  <a:pt x="1201835" y="121188"/>
                  <a:pt x="1193800" y="114300"/>
                </a:cubicBezTo>
                <a:cubicBezTo>
                  <a:pt x="1186982" y="108456"/>
                  <a:pt x="1181649" y="100999"/>
                  <a:pt x="1174750" y="95250"/>
                </a:cubicBezTo>
                <a:cubicBezTo>
                  <a:pt x="1147453" y="72502"/>
                  <a:pt x="1165289" y="90519"/>
                  <a:pt x="1136650" y="76200"/>
                </a:cubicBezTo>
                <a:cubicBezTo>
                  <a:pt x="1076273" y="46011"/>
                  <a:pt x="1177794" y="83565"/>
                  <a:pt x="1079500" y="50800"/>
                </a:cubicBezTo>
                <a:lnTo>
                  <a:pt x="1041400" y="38100"/>
                </a:lnTo>
                <a:cubicBezTo>
                  <a:pt x="1035050" y="35983"/>
                  <a:pt x="1027919" y="35463"/>
                  <a:pt x="1022350" y="31750"/>
                </a:cubicBezTo>
                <a:cubicBezTo>
                  <a:pt x="992161" y="11624"/>
                  <a:pt x="1010540" y="21463"/>
                  <a:pt x="965200" y="6350"/>
                </a:cubicBezTo>
                <a:lnTo>
                  <a:pt x="946150" y="0"/>
                </a:lnTo>
                <a:lnTo>
                  <a:pt x="9017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2147F1A-85E6-8544-92A2-94B33B53D944}"/>
              </a:ext>
            </a:extLst>
          </p:cNvPr>
          <p:cNvSpPr/>
          <p:nvPr/>
        </p:nvSpPr>
        <p:spPr>
          <a:xfrm>
            <a:off x="1470389" y="2385581"/>
            <a:ext cx="2191892" cy="1756256"/>
          </a:xfrm>
          <a:custGeom>
            <a:avLst/>
            <a:gdLst>
              <a:gd name="connsiteX0" fmla="*/ 585342 w 2191892"/>
              <a:gd name="connsiteY0" fmla="*/ 54456 h 1756256"/>
              <a:gd name="connsiteX1" fmla="*/ 585342 w 2191892"/>
              <a:gd name="connsiteY1" fmla="*/ 54456 h 1756256"/>
              <a:gd name="connsiteX2" fmla="*/ 521842 w 2191892"/>
              <a:gd name="connsiteY2" fmla="*/ 60806 h 1756256"/>
              <a:gd name="connsiteX3" fmla="*/ 350392 w 2191892"/>
              <a:gd name="connsiteY3" fmla="*/ 48106 h 1756256"/>
              <a:gd name="connsiteX4" fmla="*/ 331342 w 2191892"/>
              <a:gd name="connsiteY4" fmla="*/ 41756 h 1756256"/>
              <a:gd name="connsiteX5" fmla="*/ 280542 w 2191892"/>
              <a:gd name="connsiteY5" fmla="*/ 29056 h 1756256"/>
              <a:gd name="connsiteX6" fmla="*/ 261492 w 2191892"/>
              <a:gd name="connsiteY6" fmla="*/ 22706 h 1756256"/>
              <a:gd name="connsiteX7" fmla="*/ 178942 w 2191892"/>
              <a:gd name="connsiteY7" fmla="*/ 16356 h 1756256"/>
              <a:gd name="connsiteX8" fmla="*/ 20192 w 2191892"/>
              <a:gd name="connsiteY8" fmla="*/ 22706 h 1756256"/>
              <a:gd name="connsiteX9" fmla="*/ 39242 w 2191892"/>
              <a:gd name="connsiteY9" fmla="*/ 384656 h 1756256"/>
              <a:gd name="connsiteX10" fmla="*/ 45592 w 2191892"/>
              <a:gd name="connsiteY10" fmla="*/ 460856 h 1756256"/>
              <a:gd name="connsiteX11" fmla="*/ 51942 w 2191892"/>
              <a:gd name="connsiteY11" fmla="*/ 606906 h 1756256"/>
              <a:gd name="connsiteX12" fmla="*/ 775842 w 2191892"/>
              <a:gd name="connsiteY12" fmla="*/ 1527656 h 1756256"/>
              <a:gd name="connsiteX13" fmla="*/ 871092 w 2191892"/>
              <a:gd name="connsiteY13" fmla="*/ 1553056 h 1756256"/>
              <a:gd name="connsiteX14" fmla="*/ 890142 w 2191892"/>
              <a:gd name="connsiteY14" fmla="*/ 1559406 h 1756256"/>
              <a:gd name="connsiteX15" fmla="*/ 928242 w 2191892"/>
              <a:gd name="connsiteY15" fmla="*/ 1578456 h 1756256"/>
              <a:gd name="connsiteX16" fmla="*/ 1004442 w 2191892"/>
              <a:gd name="connsiteY16" fmla="*/ 1591156 h 1756256"/>
              <a:gd name="connsiteX17" fmla="*/ 1048892 w 2191892"/>
              <a:gd name="connsiteY17" fmla="*/ 1597506 h 1756256"/>
              <a:gd name="connsiteX18" fmla="*/ 1086992 w 2191892"/>
              <a:gd name="connsiteY18" fmla="*/ 1610206 h 1756256"/>
              <a:gd name="connsiteX19" fmla="*/ 1106042 w 2191892"/>
              <a:gd name="connsiteY19" fmla="*/ 1616556 h 1756256"/>
              <a:gd name="connsiteX20" fmla="*/ 1125092 w 2191892"/>
              <a:gd name="connsiteY20" fmla="*/ 1629256 h 1756256"/>
              <a:gd name="connsiteX21" fmla="*/ 1163192 w 2191892"/>
              <a:gd name="connsiteY21" fmla="*/ 1641956 h 1756256"/>
              <a:gd name="connsiteX22" fmla="*/ 1182242 w 2191892"/>
              <a:gd name="connsiteY22" fmla="*/ 1654656 h 1756256"/>
              <a:gd name="connsiteX23" fmla="*/ 1239392 w 2191892"/>
              <a:gd name="connsiteY23" fmla="*/ 1667356 h 1756256"/>
              <a:gd name="connsiteX24" fmla="*/ 1328292 w 2191892"/>
              <a:gd name="connsiteY24" fmla="*/ 1686406 h 1756256"/>
              <a:gd name="connsiteX25" fmla="*/ 1366392 w 2191892"/>
              <a:gd name="connsiteY25" fmla="*/ 1699106 h 1756256"/>
              <a:gd name="connsiteX26" fmla="*/ 1385442 w 2191892"/>
              <a:gd name="connsiteY26" fmla="*/ 1711806 h 1756256"/>
              <a:gd name="connsiteX27" fmla="*/ 1448942 w 2191892"/>
              <a:gd name="connsiteY27" fmla="*/ 1724506 h 1756256"/>
              <a:gd name="connsiteX28" fmla="*/ 1474342 w 2191892"/>
              <a:gd name="connsiteY28" fmla="*/ 1730856 h 1756256"/>
              <a:gd name="connsiteX29" fmla="*/ 1493392 w 2191892"/>
              <a:gd name="connsiteY29" fmla="*/ 1737206 h 1756256"/>
              <a:gd name="connsiteX30" fmla="*/ 1531492 w 2191892"/>
              <a:gd name="connsiteY30" fmla="*/ 1756256 h 1756256"/>
              <a:gd name="connsiteX31" fmla="*/ 1658492 w 2191892"/>
              <a:gd name="connsiteY31" fmla="*/ 1749906 h 1756256"/>
              <a:gd name="connsiteX32" fmla="*/ 1683892 w 2191892"/>
              <a:gd name="connsiteY32" fmla="*/ 1743556 h 1756256"/>
              <a:gd name="connsiteX33" fmla="*/ 1747392 w 2191892"/>
              <a:gd name="connsiteY33" fmla="*/ 1730856 h 1756256"/>
              <a:gd name="connsiteX34" fmla="*/ 1785492 w 2191892"/>
              <a:gd name="connsiteY34" fmla="*/ 1718156 h 1756256"/>
              <a:gd name="connsiteX35" fmla="*/ 1823592 w 2191892"/>
              <a:gd name="connsiteY35" fmla="*/ 1692756 h 1756256"/>
              <a:gd name="connsiteX36" fmla="*/ 1861692 w 2191892"/>
              <a:gd name="connsiteY36" fmla="*/ 1680056 h 1756256"/>
              <a:gd name="connsiteX37" fmla="*/ 1937892 w 2191892"/>
              <a:gd name="connsiteY37" fmla="*/ 1641956 h 1756256"/>
              <a:gd name="connsiteX38" fmla="*/ 1956942 w 2191892"/>
              <a:gd name="connsiteY38" fmla="*/ 1635606 h 1756256"/>
              <a:gd name="connsiteX39" fmla="*/ 2033142 w 2191892"/>
              <a:gd name="connsiteY39" fmla="*/ 1584806 h 1756256"/>
              <a:gd name="connsiteX40" fmla="*/ 2071242 w 2191892"/>
              <a:gd name="connsiteY40" fmla="*/ 1559406 h 1756256"/>
              <a:gd name="connsiteX41" fmla="*/ 2090292 w 2191892"/>
              <a:gd name="connsiteY41" fmla="*/ 1546706 h 1756256"/>
              <a:gd name="connsiteX42" fmla="*/ 2122042 w 2191892"/>
              <a:gd name="connsiteY42" fmla="*/ 1502256 h 1756256"/>
              <a:gd name="connsiteX43" fmla="*/ 2141092 w 2191892"/>
              <a:gd name="connsiteY43" fmla="*/ 1489556 h 1756256"/>
              <a:gd name="connsiteX44" fmla="*/ 2147442 w 2191892"/>
              <a:gd name="connsiteY44" fmla="*/ 1470506 h 1756256"/>
              <a:gd name="connsiteX45" fmla="*/ 2172842 w 2191892"/>
              <a:gd name="connsiteY45" fmla="*/ 1432406 h 1756256"/>
              <a:gd name="connsiteX46" fmla="*/ 2191892 w 2191892"/>
              <a:gd name="connsiteY46" fmla="*/ 1394306 h 1756256"/>
              <a:gd name="connsiteX47" fmla="*/ 2185542 w 2191892"/>
              <a:gd name="connsiteY47" fmla="*/ 1273656 h 1756256"/>
              <a:gd name="connsiteX48" fmla="*/ 2179192 w 2191892"/>
              <a:gd name="connsiteY48" fmla="*/ 1254606 h 1756256"/>
              <a:gd name="connsiteX49" fmla="*/ 2160142 w 2191892"/>
              <a:gd name="connsiteY49" fmla="*/ 1241906 h 1756256"/>
              <a:gd name="connsiteX50" fmla="*/ 2122042 w 2191892"/>
              <a:gd name="connsiteY50" fmla="*/ 1229206 h 1756256"/>
              <a:gd name="connsiteX51" fmla="*/ 2083942 w 2191892"/>
              <a:gd name="connsiteY51" fmla="*/ 1222856 h 1756256"/>
              <a:gd name="connsiteX52" fmla="*/ 2033142 w 2191892"/>
              <a:gd name="connsiteY52" fmla="*/ 1216506 h 1756256"/>
              <a:gd name="connsiteX53" fmla="*/ 2007742 w 2191892"/>
              <a:gd name="connsiteY53" fmla="*/ 1210156 h 1756256"/>
              <a:gd name="connsiteX54" fmla="*/ 1944242 w 2191892"/>
              <a:gd name="connsiteY54" fmla="*/ 1184756 h 1756256"/>
              <a:gd name="connsiteX55" fmla="*/ 1925192 w 2191892"/>
              <a:gd name="connsiteY55" fmla="*/ 1172056 h 1756256"/>
              <a:gd name="connsiteX56" fmla="*/ 1899792 w 2191892"/>
              <a:gd name="connsiteY56" fmla="*/ 1159356 h 1756256"/>
              <a:gd name="connsiteX57" fmla="*/ 1880742 w 2191892"/>
              <a:gd name="connsiteY57" fmla="*/ 1146656 h 1756256"/>
              <a:gd name="connsiteX58" fmla="*/ 1861692 w 2191892"/>
              <a:gd name="connsiteY58" fmla="*/ 1140306 h 1756256"/>
              <a:gd name="connsiteX59" fmla="*/ 1842642 w 2191892"/>
              <a:gd name="connsiteY59" fmla="*/ 1127606 h 1756256"/>
              <a:gd name="connsiteX60" fmla="*/ 1804542 w 2191892"/>
              <a:gd name="connsiteY60" fmla="*/ 1114906 h 1756256"/>
              <a:gd name="connsiteX61" fmla="*/ 1785492 w 2191892"/>
              <a:gd name="connsiteY61" fmla="*/ 1108556 h 1756256"/>
              <a:gd name="connsiteX62" fmla="*/ 1766442 w 2191892"/>
              <a:gd name="connsiteY62" fmla="*/ 1102206 h 1756256"/>
              <a:gd name="connsiteX63" fmla="*/ 1734692 w 2191892"/>
              <a:gd name="connsiteY63" fmla="*/ 1095856 h 1756256"/>
              <a:gd name="connsiteX64" fmla="*/ 1715642 w 2191892"/>
              <a:gd name="connsiteY64" fmla="*/ 1083156 h 1756256"/>
              <a:gd name="connsiteX65" fmla="*/ 1652142 w 2191892"/>
              <a:gd name="connsiteY65" fmla="*/ 1070456 h 1756256"/>
              <a:gd name="connsiteX66" fmla="*/ 1614042 w 2191892"/>
              <a:gd name="connsiteY66" fmla="*/ 1064106 h 1756256"/>
              <a:gd name="connsiteX67" fmla="*/ 1525142 w 2191892"/>
              <a:gd name="connsiteY67" fmla="*/ 1051406 h 1756256"/>
              <a:gd name="connsiteX68" fmla="*/ 1487042 w 2191892"/>
              <a:gd name="connsiteY68" fmla="*/ 1045056 h 1756256"/>
              <a:gd name="connsiteX69" fmla="*/ 1436242 w 2191892"/>
              <a:gd name="connsiteY69" fmla="*/ 1032356 h 1756256"/>
              <a:gd name="connsiteX70" fmla="*/ 1385442 w 2191892"/>
              <a:gd name="connsiteY70" fmla="*/ 1019656 h 1756256"/>
              <a:gd name="connsiteX71" fmla="*/ 1360042 w 2191892"/>
              <a:gd name="connsiteY71" fmla="*/ 1006956 h 1756256"/>
              <a:gd name="connsiteX72" fmla="*/ 1328292 w 2191892"/>
              <a:gd name="connsiteY72" fmla="*/ 994256 h 1756256"/>
              <a:gd name="connsiteX73" fmla="*/ 1309242 w 2191892"/>
              <a:gd name="connsiteY73" fmla="*/ 987906 h 1756256"/>
              <a:gd name="connsiteX74" fmla="*/ 1290192 w 2191892"/>
              <a:gd name="connsiteY74" fmla="*/ 975206 h 1756256"/>
              <a:gd name="connsiteX75" fmla="*/ 1252092 w 2191892"/>
              <a:gd name="connsiteY75" fmla="*/ 962506 h 1756256"/>
              <a:gd name="connsiteX76" fmla="*/ 1207642 w 2191892"/>
              <a:gd name="connsiteY76" fmla="*/ 949806 h 1756256"/>
              <a:gd name="connsiteX77" fmla="*/ 1169542 w 2191892"/>
              <a:gd name="connsiteY77" fmla="*/ 930756 h 1756256"/>
              <a:gd name="connsiteX78" fmla="*/ 1150492 w 2191892"/>
              <a:gd name="connsiteY78" fmla="*/ 911706 h 1756256"/>
              <a:gd name="connsiteX79" fmla="*/ 1112392 w 2191892"/>
              <a:gd name="connsiteY79" fmla="*/ 879956 h 1756256"/>
              <a:gd name="connsiteX80" fmla="*/ 1093342 w 2191892"/>
              <a:gd name="connsiteY80" fmla="*/ 854556 h 1756256"/>
              <a:gd name="connsiteX81" fmla="*/ 1042542 w 2191892"/>
              <a:gd name="connsiteY81" fmla="*/ 816456 h 1756256"/>
              <a:gd name="connsiteX82" fmla="*/ 1023492 w 2191892"/>
              <a:gd name="connsiteY82" fmla="*/ 791056 h 1756256"/>
              <a:gd name="connsiteX83" fmla="*/ 1010792 w 2191892"/>
              <a:gd name="connsiteY83" fmla="*/ 772006 h 1756256"/>
              <a:gd name="connsiteX84" fmla="*/ 985392 w 2191892"/>
              <a:gd name="connsiteY84" fmla="*/ 746606 h 1756256"/>
              <a:gd name="connsiteX85" fmla="*/ 959992 w 2191892"/>
              <a:gd name="connsiteY85" fmla="*/ 702156 h 1756256"/>
              <a:gd name="connsiteX86" fmla="*/ 934592 w 2191892"/>
              <a:gd name="connsiteY86" fmla="*/ 664056 h 1756256"/>
              <a:gd name="connsiteX87" fmla="*/ 902842 w 2191892"/>
              <a:gd name="connsiteY87" fmla="*/ 606906 h 1756256"/>
              <a:gd name="connsiteX88" fmla="*/ 864742 w 2191892"/>
              <a:gd name="connsiteY88" fmla="*/ 562456 h 1756256"/>
              <a:gd name="connsiteX89" fmla="*/ 839342 w 2191892"/>
              <a:gd name="connsiteY89" fmla="*/ 543406 h 1756256"/>
              <a:gd name="connsiteX90" fmla="*/ 801242 w 2191892"/>
              <a:gd name="connsiteY90" fmla="*/ 505306 h 1756256"/>
              <a:gd name="connsiteX91" fmla="*/ 763142 w 2191892"/>
              <a:gd name="connsiteY91" fmla="*/ 492606 h 1756256"/>
              <a:gd name="connsiteX92" fmla="*/ 744092 w 2191892"/>
              <a:gd name="connsiteY92" fmla="*/ 543406 h 1756256"/>
              <a:gd name="connsiteX93" fmla="*/ 744092 w 2191892"/>
              <a:gd name="connsiteY93" fmla="*/ 543406 h 1756256"/>
              <a:gd name="connsiteX94" fmla="*/ 737742 w 2191892"/>
              <a:gd name="connsiteY94" fmla="*/ 486256 h 1756256"/>
              <a:gd name="connsiteX95" fmla="*/ 712342 w 2191892"/>
              <a:gd name="connsiteY95" fmla="*/ 441806 h 1756256"/>
              <a:gd name="connsiteX96" fmla="*/ 699642 w 2191892"/>
              <a:gd name="connsiteY96" fmla="*/ 403706 h 1756256"/>
              <a:gd name="connsiteX97" fmla="*/ 693292 w 2191892"/>
              <a:gd name="connsiteY97" fmla="*/ 384656 h 1756256"/>
              <a:gd name="connsiteX98" fmla="*/ 686942 w 2191892"/>
              <a:gd name="connsiteY98" fmla="*/ 365606 h 1756256"/>
              <a:gd name="connsiteX99" fmla="*/ 680592 w 2191892"/>
              <a:gd name="connsiteY99" fmla="*/ 333856 h 1756256"/>
              <a:gd name="connsiteX100" fmla="*/ 674242 w 2191892"/>
              <a:gd name="connsiteY100" fmla="*/ 314806 h 1756256"/>
              <a:gd name="connsiteX101" fmla="*/ 667892 w 2191892"/>
              <a:gd name="connsiteY101" fmla="*/ 289406 h 1756256"/>
              <a:gd name="connsiteX102" fmla="*/ 661542 w 2191892"/>
              <a:gd name="connsiteY102" fmla="*/ 270356 h 1756256"/>
              <a:gd name="connsiteX103" fmla="*/ 655192 w 2191892"/>
              <a:gd name="connsiteY103" fmla="*/ 244956 h 1756256"/>
              <a:gd name="connsiteX104" fmla="*/ 642492 w 2191892"/>
              <a:gd name="connsiteY104" fmla="*/ 194156 h 1756256"/>
              <a:gd name="connsiteX105" fmla="*/ 629792 w 2191892"/>
              <a:gd name="connsiteY105" fmla="*/ 175106 h 1756256"/>
              <a:gd name="connsiteX106" fmla="*/ 617092 w 2191892"/>
              <a:gd name="connsiteY106" fmla="*/ 137006 h 1756256"/>
              <a:gd name="connsiteX107" fmla="*/ 572642 w 2191892"/>
              <a:gd name="connsiteY107" fmla="*/ 79856 h 1756256"/>
              <a:gd name="connsiteX108" fmla="*/ 585342 w 2191892"/>
              <a:gd name="connsiteY108" fmla="*/ 54456 h 175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191892" h="1756256">
                <a:moveTo>
                  <a:pt x="585342" y="54456"/>
                </a:moveTo>
                <a:lnTo>
                  <a:pt x="585342" y="54456"/>
                </a:lnTo>
                <a:cubicBezTo>
                  <a:pt x="564175" y="56573"/>
                  <a:pt x="543114" y="60806"/>
                  <a:pt x="521842" y="60806"/>
                </a:cubicBezTo>
                <a:cubicBezTo>
                  <a:pt x="442126" y="60806"/>
                  <a:pt x="416587" y="56380"/>
                  <a:pt x="350392" y="48106"/>
                </a:cubicBezTo>
                <a:cubicBezTo>
                  <a:pt x="344042" y="45989"/>
                  <a:pt x="337800" y="43517"/>
                  <a:pt x="331342" y="41756"/>
                </a:cubicBezTo>
                <a:cubicBezTo>
                  <a:pt x="314503" y="37163"/>
                  <a:pt x="297101" y="34576"/>
                  <a:pt x="280542" y="29056"/>
                </a:cubicBezTo>
                <a:cubicBezTo>
                  <a:pt x="274192" y="26939"/>
                  <a:pt x="268134" y="23536"/>
                  <a:pt x="261492" y="22706"/>
                </a:cubicBezTo>
                <a:cubicBezTo>
                  <a:pt x="234107" y="19283"/>
                  <a:pt x="206459" y="18473"/>
                  <a:pt x="178942" y="16356"/>
                </a:cubicBezTo>
                <a:cubicBezTo>
                  <a:pt x="126025" y="18473"/>
                  <a:pt x="41964" y="-25571"/>
                  <a:pt x="20192" y="22706"/>
                </a:cubicBezTo>
                <a:cubicBezTo>
                  <a:pt x="-29603" y="133122"/>
                  <a:pt x="26829" y="266729"/>
                  <a:pt x="39242" y="384656"/>
                </a:cubicBezTo>
                <a:cubicBezTo>
                  <a:pt x="41910" y="410004"/>
                  <a:pt x="44095" y="435412"/>
                  <a:pt x="45592" y="460856"/>
                </a:cubicBezTo>
                <a:cubicBezTo>
                  <a:pt x="52038" y="570440"/>
                  <a:pt x="51942" y="555405"/>
                  <a:pt x="51942" y="606906"/>
                </a:cubicBezTo>
                <a:lnTo>
                  <a:pt x="775842" y="1527656"/>
                </a:lnTo>
                <a:cubicBezTo>
                  <a:pt x="846060" y="1543260"/>
                  <a:pt x="814479" y="1534185"/>
                  <a:pt x="871092" y="1553056"/>
                </a:cubicBezTo>
                <a:cubicBezTo>
                  <a:pt x="877442" y="1555173"/>
                  <a:pt x="884573" y="1555693"/>
                  <a:pt x="890142" y="1559406"/>
                </a:cubicBezTo>
                <a:cubicBezTo>
                  <a:pt x="911014" y="1573321"/>
                  <a:pt x="905238" y="1571883"/>
                  <a:pt x="928242" y="1578456"/>
                </a:cubicBezTo>
                <a:cubicBezTo>
                  <a:pt x="962027" y="1588109"/>
                  <a:pt x="960958" y="1585358"/>
                  <a:pt x="1004442" y="1591156"/>
                </a:cubicBezTo>
                <a:lnTo>
                  <a:pt x="1048892" y="1597506"/>
                </a:lnTo>
                <a:lnTo>
                  <a:pt x="1086992" y="1610206"/>
                </a:lnTo>
                <a:cubicBezTo>
                  <a:pt x="1093342" y="1612323"/>
                  <a:pt x="1100473" y="1612843"/>
                  <a:pt x="1106042" y="1616556"/>
                </a:cubicBezTo>
                <a:cubicBezTo>
                  <a:pt x="1112392" y="1620789"/>
                  <a:pt x="1118118" y="1626156"/>
                  <a:pt x="1125092" y="1629256"/>
                </a:cubicBezTo>
                <a:cubicBezTo>
                  <a:pt x="1137325" y="1634693"/>
                  <a:pt x="1152053" y="1634530"/>
                  <a:pt x="1163192" y="1641956"/>
                </a:cubicBezTo>
                <a:cubicBezTo>
                  <a:pt x="1169542" y="1646189"/>
                  <a:pt x="1175227" y="1651650"/>
                  <a:pt x="1182242" y="1654656"/>
                </a:cubicBezTo>
                <a:cubicBezTo>
                  <a:pt x="1189752" y="1657875"/>
                  <a:pt x="1234158" y="1666404"/>
                  <a:pt x="1239392" y="1667356"/>
                </a:cubicBezTo>
                <a:cubicBezTo>
                  <a:pt x="1274563" y="1673751"/>
                  <a:pt x="1292312" y="1674413"/>
                  <a:pt x="1328292" y="1686406"/>
                </a:cubicBezTo>
                <a:cubicBezTo>
                  <a:pt x="1340992" y="1690639"/>
                  <a:pt x="1355253" y="1691680"/>
                  <a:pt x="1366392" y="1699106"/>
                </a:cubicBezTo>
                <a:cubicBezTo>
                  <a:pt x="1372742" y="1703339"/>
                  <a:pt x="1378148" y="1709562"/>
                  <a:pt x="1385442" y="1711806"/>
                </a:cubicBezTo>
                <a:cubicBezTo>
                  <a:pt x="1406073" y="1718154"/>
                  <a:pt x="1428001" y="1719271"/>
                  <a:pt x="1448942" y="1724506"/>
                </a:cubicBezTo>
                <a:cubicBezTo>
                  <a:pt x="1457409" y="1726623"/>
                  <a:pt x="1465951" y="1728458"/>
                  <a:pt x="1474342" y="1730856"/>
                </a:cubicBezTo>
                <a:cubicBezTo>
                  <a:pt x="1480778" y="1732695"/>
                  <a:pt x="1487405" y="1734213"/>
                  <a:pt x="1493392" y="1737206"/>
                </a:cubicBezTo>
                <a:cubicBezTo>
                  <a:pt x="1542631" y="1761825"/>
                  <a:pt x="1483609" y="1740295"/>
                  <a:pt x="1531492" y="1756256"/>
                </a:cubicBezTo>
                <a:cubicBezTo>
                  <a:pt x="1573825" y="1754139"/>
                  <a:pt x="1616252" y="1753426"/>
                  <a:pt x="1658492" y="1749906"/>
                </a:cubicBezTo>
                <a:cubicBezTo>
                  <a:pt x="1667189" y="1749181"/>
                  <a:pt x="1675358" y="1745385"/>
                  <a:pt x="1683892" y="1743556"/>
                </a:cubicBezTo>
                <a:cubicBezTo>
                  <a:pt x="1704999" y="1739033"/>
                  <a:pt x="1726914" y="1737682"/>
                  <a:pt x="1747392" y="1730856"/>
                </a:cubicBezTo>
                <a:cubicBezTo>
                  <a:pt x="1760092" y="1726623"/>
                  <a:pt x="1774353" y="1725582"/>
                  <a:pt x="1785492" y="1718156"/>
                </a:cubicBezTo>
                <a:cubicBezTo>
                  <a:pt x="1798192" y="1709689"/>
                  <a:pt x="1809112" y="1697583"/>
                  <a:pt x="1823592" y="1692756"/>
                </a:cubicBezTo>
                <a:cubicBezTo>
                  <a:pt x="1836292" y="1688523"/>
                  <a:pt x="1850553" y="1687482"/>
                  <a:pt x="1861692" y="1680056"/>
                </a:cubicBezTo>
                <a:cubicBezTo>
                  <a:pt x="1910931" y="1647230"/>
                  <a:pt x="1885312" y="1659483"/>
                  <a:pt x="1937892" y="1641956"/>
                </a:cubicBezTo>
                <a:cubicBezTo>
                  <a:pt x="1944242" y="1639839"/>
                  <a:pt x="1951373" y="1639319"/>
                  <a:pt x="1956942" y="1635606"/>
                </a:cubicBezTo>
                <a:lnTo>
                  <a:pt x="2033142" y="1584806"/>
                </a:lnTo>
                <a:lnTo>
                  <a:pt x="2071242" y="1559406"/>
                </a:lnTo>
                <a:lnTo>
                  <a:pt x="2090292" y="1546706"/>
                </a:lnTo>
                <a:cubicBezTo>
                  <a:pt x="2097503" y="1535889"/>
                  <a:pt x="2114166" y="1510132"/>
                  <a:pt x="2122042" y="1502256"/>
                </a:cubicBezTo>
                <a:cubicBezTo>
                  <a:pt x="2127438" y="1496860"/>
                  <a:pt x="2134742" y="1493789"/>
                  <a:pt x="2141092" y="1489556"/>
                </a:cubicBezTo>
                <a:cubicBezTo>
                  <a:pt x="2143209" y="1483206"/>
                  <a:pt x="2144191" y="1476357"/>
                  <a:pt x="2147442" y="1470506"/>
                </a:cubicBezTo>
                <a:cubicBezTo>
                  <a:pt x="2154855" y="1457163"/>
                  <a:pt x="2168015" y="1446886"/>
                  <a:pt x="2172842" y="1432406"/>
                </a:cubicBezTo>
                <a:cubicBezTo>
                  <a:pt x="2181605" y="1406116"/>
                  <a:pt x="2175479" y="1418925"/>
                  <a:pt x="2191892" y="1394306"/>
                </a:cubicBezTo>
                <a:cubicBezTo>
                  <a:pt x="2189775" y="1354089"/>
                  <a:pt x="2189188" y="1313763"/>
                  <a:pt x="2185542" y="1273656"/>
                </a:cubicBezTo>
                <a:cubicBezTo>
                  <a:pt x="2184936" y="1266990"/>
                  <a:pt x="2183373" y="1259833"/>
                  <a:pt x="2179192" y="1254606"/>
                </a:cubicBezTo>
                <a:cubicBezTo>
                  <a:pt x="2174424" y="1248647"/>
                  <a:pt x="2167116" y="1245006"/>
                  <a:pt x="2160142" y="1241906"/>
                </a:cubicBezTo>
                <a:cubicBezTo>
                  <a:pt x="2147909" y="1236469"/>
                  <a:pt x="2135247" y="1231407"/>
                  <a:pt x="2122042" y="1229206"/>
                </a:cubicBezTo>
                <a:cubicBezTo>
                  <a:pt x="2109342" y="1227089"/>
                  <a:pt x="2096688" y="1224677"/>
                  <a:pt x="2083942" y="1222856"/>
                </a:cubicBezTo>
                <a:cubicBezTo>
                  <a:pt x="2067048" y="1220443"/>
                  <a:pt x="2049975" y="1219311"/>
                  <a:pt x="2033142" y="1216506"/>
                </a:cubicBezTo>
                <a:cubicBezTo>
                  <a:pt x="2024534" y="1215071"/>
                  <a:pt x="2016101" y="1212664"/>
                  <a:pt x="2007742" y="1210156"/>
                </a:cubicBezTo>
                <a:cubicBezTo>
                  <a:pt x="1980353" y="1201939"/>
                  <a:pt x="1967692" y="1198156"/>
                  <a:pt x="1944242" y="1184756"/>
                </a:cubicBezTo>
                <a:cubicBezTo>
                  <a:pt x="1937616" y="1180970"/>
                  <a:pt x="1931818" y="1175842"/>
                  <a:pt x="1925192" y="1172056"/>
                </a:cubicBezTo>
                <a:cubicBezTo>
                  <a:pt x="1916973" y="1167360"/>
                  <a:pt x="1908011" y="1164052"/>
                  <a:pt x="1899792" y="1159356"/>
                </a:cubicBezTo>
                <a:cubicBezTo>
                  <a:pt x="1893166" y="1155570"/>
                  <a:pt x="1887568" y="1150069"/>
                  <a:pt x="1880742" y="1146656"/>
                </a:cubicBezTo>
                <a:cubicBezTo>
                  <a:pt x="1874755" y="1143663"/>
                  <a:pt x="1867679" y="1143299"/>
                  <a:pt x="1861692" y="1140306"/>
                </a:cubicBezTo>
                <a:cubicBezTo>
                  <a:pt x="1854866" y="1136893"/>
                  <a:pt x="1849616" y="1130706"/>
                  <a:pt x="1842642" y="1127606"/>
                </a:cubicBezTo>
                <a:cubicBezTo>
                  <a:pt x="1830409" y="1122169"/>
                  <a:pt x="1817242" y="1119139"/>
                  <a:pt x="1804542" y="1114906"/>
                </a:cubicBezTo>
                <a:lnTo>
                  <a:pt x="1785492" y="1108556"/>
                </a:lnTo>
                <a:cubicBezTo>
                  <a:pt x="1779142" y="1106439"/>
                  <a:pt x="1773006" y="1103519"/>
                  <a:pt x="1766442" y="1102206"/>
                </a:cubicBezTo>
                <a:lnTo>
                  <a:pt x="1734692" y="1095856"/>
                </a:lnTo>
                <a:cubicBezTo>
                  <a:pt x="1728342" y="1091623"/>
                  <a:pt x="1722468" y="1086569"/>
                  <a:pt x="1715642" y="1083156"/>
                </a:cubicBezTo>
                <a:cubicBezTo>
                  <a:pt x="1697677" y="1074173"/>
                  <a:pt x="1669043" y="1073056"/>
                  <a:pt x="1652142" y="1070456"/>
                </a:cubicBezTo>
                <a:cubicBezTo>
                  <a:pt x="1639417" y="1068498"/>
                  <a:pt x="1626775" y="1066016"/>
                  <a:pt x="1614042" y="1064106"/>
                </a:cubicBezTo>
                <a:cubicBezTo>
                  <a:pt x="1584439" y="1059666"/>
                  <a:pt x="1554669" y="1056327"/>
                  <a:pt x="1525142" y="1051406"/>
                </a:cubicBezTo>
                <a:cubicBezTo>
                  <a:pt x="1512442" y="1049289"/>
                  <a:pt x="1499631" y="1047754"/>
                  <a:pt x="1487042" y="1045056"/>
                </a:cubicBezTo>
                <a:cubicBezTo>
                  <a:pt x="1469975" y="1041399"/>
                  <a:pt x="1453358" y="1035779"/>
                  <a:pt x="1436242" y="1032356"/>
                </a:cubicBezTo>
                <a:cubicBezTo>
                  <a:pt x="1417606" y="1028629"/>
                  <a:pt x="1402527" y="1026978"/>
                  <a:pt x="1385442" y="1019656"/>
                </a:cubicBezTo>
                <a:cubicBezTo>
                  <a:pt x="1376741" y="1015927"/>
                  <a:pt x="1368692" y="1010801"/>
                  <a:pt x="1360042" y="1006956"/>
                </a:cubicBezTo>
                <a:cubicBezTo>
                  <a:pt x="1349626" y="1002327"/>
                  <a:pt x="1338965" y="998258"/>
                  <a:pt x="1328292" y="994256"/>
                </a:cubicBezTo>
                <a:cubicBezTo>
                  <a:pt x="1322025" y="991906"/>
                  <a:pt x="1315229" y="990899"/>
                  <a:pt x="1309242" y="987906"/>
                </a:cubicBezTo>
                <a:cubicBezTo>
                  <a:pt x="1302416" y="984493"/>
                  <a:pt x="1297166" y="978306"/>
                  <a:pt x="1290192" y="975206"/>
                </a:cubicBezTo>
                <a:cubicBezTo>
                  <a:pt x="1277959" y="969769"/>
                  <a:pt x="1265079" y="965753"/>
                  <a:pt x="1252092" y="962506"/>
                </a:cubicBezTo>
                <a:cubicBezTo>
                  <a:pt x="1243954" y="960471"/>
                  <a:pt x="1216752" y="954361"/>
                  <a:pt x="1207642" y="949806"/>
                </a:cubicBezTo>
                <a:cubicBezTo>
                  <a:pt x="1158403" y="925187"/>
                  <a:pt x="1217425" y="946717"/>
                  <a:pt x="1169542" y="930756"/>
                </a:cubicBezTo>
                <a:cubicBezTo>
                  <a:pt x="1163192" y="924406"/>
                  <a:pt x="1157391" y="917455"/>
                  <a:pt x="1150492" y="911706"/>
                </a:cubicBezTo>
                <a:cubicBezTo>
                  <a:pt x="1121097" y="887210"/>
                  <a:pt x="1140219" y="912421"/>
                  <a:pt x="1112392" y="879956"/>
                </a:cubicBezTo>
                <a:cubicBezTo>
                  <a:pt x="1105504" y="871921"/>
                  <a:pt x="1101173" y="861675"/>
                  <a:pt x="1093342" y="854556"/>
                </a:cubicBezTo>
                <a:cubicBezTo>
                  <a:pt x="1077680" y="840318"/>
                  <a:pt x="1055242" y="833389"/>
                  <a:pt x="1042542" y="816456"/>
                </a:cubicBezTo>
                <a:cubicBezTo>
                  <a:pt x="1036192" y="807989"/>
                  <a:pt x="1029643" y="799668"/>
                  <a:pt x="1023492" y="791056"/>
                </a:cubicBezTo>
                <a:cubicBezTo>
                  <a:pt x="1019056" y="784846"/>
                  <a:pt x="1015759" y="777800"/>
                  <a:pt x="1010792" y="772006"/>
                </a:cubicBezTo>
                <a:cubicBezTo>
                  <a:pt x="1003000" y="762915"/>
                  <a:pt x="993184" y="755697"/>
                  <a:pt x="985392" y="746606"/>
                </a:cubicBezTo>
                <a:cubicBezTo>
                  <a:pt x="970748" y="729521"/>
                  <a:pt x="972004" y="722175"/>
                  <a:pt x="959992" y="702156"/>
                </a:cubicBezTo>
                <a:cubicBezTo>
                  <a:pt x="952139" y="689068"/>
                  <a:pt x="939419" y="678536"/>
                  <a:pt x="934592" y="664056"/>
                </a:cubicBezTo>
                <a:cubicBezTo>
                  <a:pt x="924692" y="634356"/>
                  <a:pt x="929044" y="641841"/>
                  <a:pt x="902842" y="606906"/>
                </a:cubicBezTo>
                <a:cubicBezTo>
                  <a:pt x="887785" y="586830"/>
                  <a:pt x="883315" y="578376"/>
                  <a:pt x="864742" y="562456"/>
                </a:cubicBezTo>
                <a:cubicBezTo>
                  <a:pt x="856707" y="555568"/>
                  <a:pt x="847209" y="550486"/>
                  <a:pt x="839342" y="543406"/>
                </a:cubicBezTo>
                <a:cubicBezTo>
                  <a:pt x="825992" y="531391"/>
                  <a:pt x="818281" y="510986"/>
                  <a:pt x="801242" y="505306"/>
                </a:cubicBezTo>
                <a:lnTo>
                  <a:pt x="763142" y="492606"/>
                </a:lnTo>
                <a:cubicBezTo>
                  <a:pt x="730036" y="503641"/>
                  <a:pt x="744092" y="492263"/>
                  <a:pt x="744092" y="543406"/>
                </a:cubicBezTo>
                <a:lnTo>
                  <a:pt x="744092" y="543406"/>
                </a:lnTo>
                <a:cubicBezTo>
                  <a:pt x="741975" y="524356"/>
                  <a:pt x="742052" y="504932"/>
                  <a:pt x="737742" y="486256"/>
                </a:cubicBezTo>
                <a:cubicBezTo>
                  <a:pt x="731660" y="459901"/>
                  <a:pt x="722205" y="463999"/>
                  <a:pt x="712342" y="441806"/>
                </a:cubicBezTo>
                <a:cubicBezTo>
                  <a:pt x="706905" y="429573"/>
                  <a:pt x="703875" y="416406"/>
                  <a:pt x="699642" y="403706"/>
                </a:cubicBezTo>
                <a:lnTo>
                  <a:pt x="693292" y="384656"/>
                </a:lnTo>
                <a:cubicBezTo>
                  <a:pt x="691175" y="378306"/>
                  <a:pt x="688255" y="372170"/>
                  <a:pt x="686942" y="365606"/>
                </a:cubicBezTo>
                <a:cubicBezTo>
                  <a:pt x="684825" y="355023"/>
                  <a:pt x="683210" y="344327"/>
                  <a:pt x="680592" y="333856"/>
                </a:cubicBezTo>
                <a:cubicBezTo>
                  <a:pt x="678969" y="327362"/>
                  <a:pt x="676081" y="321242"/>
                  <a:pt x="674242" y="314806"/>
                </a:cubicBezTo>
                <a:cubicBezTo>
                  <a:pt x="671844" y="306415"/>
                  <a:pt x="670290" y="297797"/>
                  <a:pt x="667892" y="289406"/>
                </a:cubicBezTo>
                <a:cubicBezTo>
                  <a:pt x="666053" y="282970"/>
                  <a:pt x="663381" y="276792"/>
                  <a:pt x="661542" y="270356"/>
                </a:cubicBezTo>
                <a:cubicBezTo>
                  <a:pt x="659144" y="261965"/>
                  <a:pt x="657085" y="253475"/>
                  <a:pt x="655192" y="244956"/>
                </a:cubicBezTo>
                <a:cubicBezTo>
                  <a:pt x="652294" y="231914"/>
                  <a:pt x="649300" y="207773"/>
                  <a:pt x="642492" y="194156"/>
                </a:cubicBezTo>
                <a:cubicBezTo>
                  <a:pt x="639079" y="187330"/>
                  <a:pt x="632892" y="182080"/>
                  <a:pt x="629792" y="175106"/>
                </a:cubicBezTo>
                <a:cubicBezTo>
                  <a:pt x="624355" y="162873"/>
                  <a:pt x="624518" y="148145"/>
                  <a:pt x="617092" y="137006"/>
                </a:cubicBezTo>
                <a:cubicBezTo>
                  <a:pt x="601203" y="113172"/>
                  <a:pt x="593958" y="96909"/>
                  <a:pt x="572642" y="79856"/>
                </a:cubicBezTo>
                <a:cubicBezTo>
                  <a:pt x="568946" y="76899"/>
                  <a:pt x="583225" y="58689"/>
                  <a:pt x="585342" y="54456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2651150-A7AE-E649-8AC0-6A1A406CA126}"/>
              </a:ext>
            </a:extLst>
          </p:cNvPr>
          <p:cNvSpPr/>
          <p:nvPr/>
        </p:nvSpPr>
        <p:spPr>
          <a:xfrm>
            <a:off x="2726229" y="2446387"/>
            <a:ext cx="1558352" cy="2171700"/>
          </a:xfrm>
          <a:custGeom>
            <a:avLst/>
            <a:gdLst>
              <a:gd name="connsiteX0" fmla="*/ 288352 w 1558352"/>
              <a:gd name="connsiteY0" fmla="*/ 76200 h 2171700"/>
              <a:gd name="connsiteX1" fmla="*/ 288352 w 1558352"/>
              <a:gd name="connsiteY1" fmla="*/ 76200 h 2171700"/>
              <a:gd name="connsiteX2" fmla="*/ 237552 w 1558352"/>
              <a:gd name="connsiteY2" fmla="*/ 95250 h 2171700"/>
              <a:gd name="connsiteX3" fmla="*/ 180402 w 1558352"/>
              <a:gd name="connsiteY3" fmla="*/ 127000 h 2171700"/>
              <a:gd name="connsiteX4" fmla="*/ 142302 w 1558352"/>
              <a:gd name="connsiteY4" fmla="*/ 152400 h 2171700"/>
              <a:gd name="connsiteX5" fmla="*/ 129602 w 1558352"/>
              <a:gd name="connsiteY5" fmla="*/ 171450 h 2171700"/>
              <a:gd name="connsiteX6" fmla="*/ 110552 w 1558352"/>
              <a:gd name="connsiteY6" fmla="*/ 184150 h 2171700"/>
              <a:gd name="connsiteX7" fmla="*/ 104202 w 1558352"/>
              <a:gd name="connsiteY7" fmla="*/ 203200 h 2171700"/>
              <a:gd name="connsiteX8" fmla="*/ 91502 w 1558352"/>
              <a:gd name="connsiteY8" fmla="*/ 222250 h 2171700"/>
              <a:gd name="connsiteX9" fmla="*/ 78802 w 1558352"/>
              <a:gd name="connsiteY9" fmla="*/ 260350 h 2171700"/>
              <a:gd name="connsiteX10" fmla="*/ 59752 w 1558352"/>
              <a:gd name="connsiteY10" fmla="*/ 374650 h 2171700"/>
              <a:gd name="connsiteX11" fmla="*/ 53402 w 1558352"/>
              <a:gd name="connsiteY11" fmla="*/ 450850 h 2171700"/>
              <a:gd name="connsiteX12" fmla="*/ 47052 w 1558352"/>
              <a:gd name="connsiteY12" fmla="*/ 476250 h 2171700"/>
              <a:gd name="connsiteX13" fmla="*/ 34352 w 1558352"/>
              <a:gd name="connsiteY13" fmla="*/ 539750 h 2171700"/>
              <a:gd name="connsiteX14" fmla="*/ 28002 w 1558352"/>
              <a:gd name="connsiteY14" fmla="*/ 590550 h 2171700"/>
              <a:gd name="connsiteX15" fmla="*/ 15302 w 1558352"/>
              <a:gd name="connsiteY15" fmla="*/ 647700 h 2171700"/>
              <a:gd name="connsiteX16" fmla="*/ 15302 w 1558352"/>
              <a:gd name="connsiteY16" fmla="*/ 1295400 h 2171700"/>
              <a:gd name="connsiteX17" fmla="*/ 21652 w 1558352"/>
              <a:gd name="connsiteY17" fmla="*/ 1314450 h 2171700"/>
              <a:gd name="connsiteX18" fmla="*/ 34352 w 1558352"/>
              <a:gd name="connsiteY18" fmla="*/ 1365250 h 2171700"/>
              <a:gd name="connsiteX19" fmla="*/ 40702 w 1558352"/>
              <a:gd name="connsiteY19" fmla="*/ 1416050 h 2171700"/>
              <a:gd name="connsiteX20" fmla="*/ 53402 w 1558352"/>
              <a:gd name="connsiteY20" fmla="*/ 1447800 h 2171700"/>
              <a:gd name="connsiteX21" fmla="*/ 66102 w 1558352"/>
              <a:gd name="connsiteY21" fmla="*/ 1498600 h 2171700"/>
              <a:gd name="connsiteX22" fmla="*/ 78802 w 1558352"/>
              <a:gd name="connsiteY22" fmla="*/ 1524000 h 2171700"/>
              <a:gd name="connsiteX23" fmla="*/ 85152 w 1558352"/>
              <a:gd name="connsiteY23" fmla="*/ 1543050 h 2171700"/>
              <a:gd name="connsiteX24" fmla="*/ 97852 w 1558352"/>
              <a:gd name="connsiteY24" fmla="*/ 1562100 h 2171700"/>
              <a:gd name="connsiteX25" fmla="*/ 104202 w 1558352"/>
              <a:gd name="connsiteY25" fmla="*/ 1581150 h 2171700"/>
              <a:gd name="connsiteX26" fmla="*/ 116902 w 1558352"/>
              <a:gd name="connsiteY26" fmla="*/ 1600200 h 2171700"/>
              <a:gd name="connsiteX27" fmla="*/ 123252 w 1558352"/>
              <a:gd name="connsiteY27" fmla="*/ 1619250 h 2171700"/>
              <a:gd name="connsiteX28" fmla="*/ 148652 w 1558352"/>
              <a:gd name="connsiteY28" fmla="*/ 1657350 h 2171700"/>
              <a:gd name="connsiteX29" fmla="*/ 155002 w 1558352"/>
              <a:gd name="connsiteY29" fmla="*/ 1676400 h 2171700"/>
              <a:gd name="connsiteX30" fmla="*/ 174052 w 1558352"/>
              <a:gd name="connsiteY30" fmla="*/ 1701800 h 2171700"/>
              <a:gd name="connsiteX31" fmla="*/ 224852 w 1558352"/>
              <a:gd name="connsiteY31" fmla="*/ 1758950 h 2171700"/>
              <a:gd name="connsiteX32" fmla="*/ 243902 w 1558352"/>
              <a:gd name="connsiteY32" fmla="*/ 1778000 h 2171700"/>
              <a:gd name="connsiteX33" fmla="*/ 269302 w 1558352"/>
              <a:gd name="connsiteY33" fmla="*/ 1809750 h 2171700"/>
              <a:gd name="connsiteX34" fmla="*/ 282002 w 1558352"/>
              <a:gd name="connsiteY34" fmla="*/ 1828800 h 2171700"/>
              <a:gd name="connsiteX35" fmla="*/ 320102 w 1558352"/>
              <a:gd name="connsiteY35" fmla="*/ 1854200 h 2171700"/>
              <a:gd name="connsiteX36" fmla="*/ 364552 w 1558352"/>
              <a:gd name="connsiteY36" fmla="*/ 1911350 h 2171700"/>
              <a:gd name="connsiteX37" fmla="*/ 370902 w 1558352"/>
              <a:gd name="connsiteY37" fmla="*/ 1930400 h 2171700"/>
              <a:gd name="connsiteX38" fmla="*/ 409002 w 1558352"/>
              <a:gd name="connsiteY38" fmla="*/ 1962150 h 2171700"/>
              <a:gd name="connsiteX39" fmla="*/ 434402 w 1558352"/>
              <a:gd name="connsiteY39" fmla="*/ 1981200 h 2171700"/>
              <a:gd name="connsiteX40" fmla="*/ 459802 w 1558352"/>
              <a:gd name="connsiteY40" fmla="*/ 1993900 h 2171700"/>
              <a:gd name="connsiteX41" fmla="*/ 478852 w 1558352"/>
              <a:gd name="connsiteY41" fmla="*/ 2006600 h 2171700"/>
              <a:gd name="connsiteX42" fmla="*/ 504252 w 1558352"/>
              <a:gd name="connsiteY42" fmla="*/ 2019300 h 2171700"/>
              <a:gd name="connsiteX43" fmla="*/ 523302 w 1558352"/>
              <a:gd name="connsiteY43" fmla="*/ 2032000 h 2171700"/>
              <a:gd name="connsiteX44" fmla="*/ 542352 w 1558352"/>
              <a:gd name="connsiteY44" fmla="*/ 2038350 h 2171700"/>
              <a:gd name="connsiteX45" fmla="*/ 586802 w 1558352"/>
              <a:gd name="connsiteY45" fmla="*/ 2063750 h 2171700"/>
              <a:gd name="connsiteX46" fmla="*/ 605852 w 1558352"/>
              <a:gd name="connsiteY46" fmla="*/ 2070100 h 2171700"/>
              <a:gd name="connsiteX47" fmla="*/ 643952 w 1558352"/>
              <a:gd name="connsiteY47" fmla="*/ 2095500 h 2171700"/>
              <a:gd name="connsiteX48" fmla="*/ 663002 w 1558352"/>
              <a:gd name="connsiteY48" fmla="*/ 2108200 h 2171700"/>
              <a:gd name="connsiteX49" fmla="*/ 682052 w 1558352"/>
              <a:gd name="connsiteY49" fmla="*/ 2114550 h 2171700"/>
              <a:gd name="connsiteX50" fmla="*/ 701102 w 1558352"/>
              <a:gd name="connsiteY50" fmla="*/ 2127250 h 2171700"/>
              <a:gd name="connsiteX51" fmla="*/ 764602 w 1558352"/>
              <a:gd name="connsiteY51" fmla="*/ 2146300 h 2171700"/>
              <a:gd name="connsiteX52" fmla="*/ 802702 w 1558352"/>
              <a:gd name="connsiteY52" fmla="*/ 2159000 h 2171700"/>
              <a:gd name="connsiteX53" fmla="*/ 821752 w 1558352"/>
              <a:gd name="connsiteY53" fmla="*/ 2165350 h 2171700"/>
              <a:gd name="connsiteX54" fmla="*/ 866202 w 1558352"/>
              <a:gd name="connsiteY54" fmla="*/ 2171700 h 2171700"/>
              <a:gd name="connsiteX55" fmla="*/ 1215452 w 1558352"/>
              <a:gd name="connsiteY55" fmla="*/ 2165350 h 2171700"/>
              <a:gd name="connsiteX56" fmla="*/ 1285302 w 1558352"/>
              <a:gd name="connsiteY56" fmla="*/ 2152650 h 2171700"/>
              <a:gd name="connsiteX57" fmla="*/ 1323402 w 1558352"/>
              <a:gd name="connsiteY57" fmla="*/ 2139950 h 2171700"/>
              <a:gd name="connsiteX58" fmla="*/ 1348802 w 1558352"/>
              <a:gd name="connsiteY58" fmla="*/ 2133600 h 2171700"/>
              <a:gd name="connsiteX59" fmla="*/ 1374202 w 1558352"/>
              <a:gd name="connsiteY59" fmla="*/ 2120900 h 2171700"/>
              <a:gd name="connsiteX60" fmla="*/ 1393252 w 1558352"/>
              <a:gd name="connsiteY60" fmla="*/ 2114550 h 2171700"/>
              <a:gd name="connsiteX61" fmla="*/ 1412302 w 1558352"/>
              <a:gd name="connsiteY61" fmla="*/ 2101850 h 2171700"/>
              <a:gd name="connsiteX62" fmla="*/ 1437702 w 1558352"/>
              <a:gd name="connsiteY62" fmla="*/ 2095500 h 2171700"/>
              <a:gd name="connsiteX63" fmla="*/ 1475802 w 1558352"/>
              <a:gd name="connsiteY63" fmla="*/ 2070100 h 2171700"/>
              <a:gd name="connsiteX64" fmla="*/ 1494852 w 1558352"/>
              <a:gd name="connsiteY64" fmla="*/ 2057400 h 2171700"/>
              <a:gd name="connsiteX65" fmla="*/ 1513902 w 1558352"/>
              <a:gd name="connsiteY65" fmla="*/ 2038350 h 2171700"/>
              <a:gd name="connsiteX66" fmla="*/ 1532952 w 1558352"/>
              <a:gd name="connsiteY66" fmla="*/ 1981200 h 2171700"/>
              <a:gd name="connsiteX67" fmla="*/ 1539302 w 1558352"/>
              <a:gd name="connsiteY67" fmla="*/ 1962150 h 2171700"/>
              <a:gd name="connsiteX68" fmla="*/ 1545652 w 1558352"/>
              <a:gd name="connsiteY68" fmla="*/ 1936750 h 2171700"/>
              <a:gd name="connsiteX69" fmla="*/ 1558352 w 1558352"/>
              <a:gd name="connsiteY69" fmla="*/ 1816100 h 2171700"/>
              <a:gd name="connsiteX70" fmla="*/ 1552002 w 1558352"/>
              <a:gd name="connsiteY70" fmla="*/ 1606550 h 2171700"/>
              <a:gd name="connsiteX71" fmla="*/ 1513902 w 1558352"/>
              <a:gd name="connsiteY71" fmla="*/ 1517650 h 2171700"/>
              <a:gd name="connsiteX72" fmla="*/ 1494852 w 1558352"/>
              <a:gd name="connsiteY72" fmla="*/ 1466850 h 2171700"/>
              <a:gd name="connsiteX73" fmla="*/ 1482152 w 1558352"/>
              <a:gd name="connsiteY73" fmla="*/ 1447800 h 2171700"/>
              <a:gd name="connsiteX74" fmla="*/ 1475802 w 1558352"/>
              <a:gd name="connsiteY74" fmla="*/ 1428750 h 2171700"/>
              <a:gd name="connsiteX75" fmla="*/ 1463102 w 1558352"/>
              <a:gd name="connsiteY75" fmla="*/ 1409700 h 2171700"/>
              <a:gd name="connsiteX76" fmla="*/ 1431352 w 1558352"/>
              <a:gd name="connsiteY76" fmla="*/ 1346200 h 2171700"/>
              <a:gd name="connsiteX77" fmla="*/ 1425002 w 1558352"/>
              <a:gd name="connsiteY77" fmla="*/ 1327150 h 2171700"/>
              <a:gd name="connsiteX78" fmla="*/ 1380552 w 1558352"/>
              <a:gd name="connsiteY78" fmla="*/ 1263650 h 2171700"/>
              <a:gd name="connsiteX79" fmla="*/ 1374202 w 1558352"/>
              <a:gd name="connsiteY79" fmla="*/ 1244600 h 2171700"/>
              <a:gd name="connsiteX80" fmla="*/ 1342452 w 1558352"/>
              <a:gd name="connsiteY80" fmla="*/ 1206500 h 2171700"/>
              <a:gd name="connsiteX81" fmla="*/ 1329752 w 1558352"/>
              <a:gd name="connsiteY81" fmla="*/ 1181100 h 2171700"/>
              <a:gd name="connsiteX82" fmla="*/ 1310702 w 1558352"/>
              <a:gd name="connsiteY82" fmla="*/ 1155700 h 2171700"/>
              <a:gd name="connsiteX83" fmla="*/ 1298002 w 1558352"/>
              <a:gd name="connsiteY83" fmla="*/ 1123950 h 2171700"/>
              <a:gd name="connsiteX84" fmla="*/ 1278952 w 1558352"/>
              <a:gd name="connsiteY84" fmla="*/ 1098550 h 2171700"/>
              <a:gd name="connsiteX85" fmla="*/ 1247202 w 1558352"/>
              <a:gd name="connsiteY85" fmla="*/ 1047750 h 2171700"/>
              <a:gd name="connsiteX86" fmla="*/ 1240852 w 1558352"/>
              <a:gd name="connsiteY86" fmla="*/ 1022350 h 2171700"/>
              <a:gd name="connsiteX87" fmla="*/ 1196402 w 1558352"/>
              <a:gd name="connsiteY87" fmla="*/ 939800 h 2171700"/>
              <a:gd name="connsiteX88" fmla="*/ 1171002 w 1558352"/>
              <a:gd name="connsiteY88" fmla="*/ 882650 h 2171700"/>
              <a:gd name="connsiteX89" fmla="*/ 1164652 w 1558352"/>
              <a:gd name="connsiteY89" fmla="*/ 857250 h 2171700"/>
              <a:gd name="connsiteX90" fmla="*/ 1151952 w 1558352"/>
              <a:gd name="connsiteY90" fmla="*/ 831850 h 2171700"/>
              <a:gd name="connsiteX91" fmla="*/ 1139252 w 1558352"/>
              <a:gd name="connsiteY91" fmla="*/ 781050 h 2171700"/>
              <a:gd name="connsiteX92" fmla="*/ 1132902 w 1558352"/>
              <a:gd name="connsiteY92" fmla="*/ 755650 h 2171700"/>
              <a:gd name="connsiteX93" fmla="*/ 1120202 w 1558352"/>
              <a:gd name="connsiteY93" fmla="*/ 730250 h 2171700"/>
              <a:gd name="connsiteX94" fmla="*/ 1101152 w 1558352"/>
              <a:gd name="connsiteY94" fmla="*/ 673100 h 2171700"/>
              <a:gd name="connsiteX95" fmla="*/ 1088452 w 1558352"/>
              <a:gd name="connsiteY95" fmla="*/ 647700 h 2171700"/>
              <a:gd name="connsiteX96" fmla="*/ 1082102 w 1558352"/>
              <a:gd name="connsiteY96" fmla="*/ 628650 h 2171700"/>
              <a:gd name="connsiteX97" fmla="*/ 1063052 w 1558352"/>
              <a:gd name="connsiteY97" fmla="*/ 596900 h 2171700"/>
              <a:gd name="connsiteX98" fmla="*/ 1050352 w 1558352"/>
              <a:gd name="connsiteY98" fmla="*/ 577850 h 2171700"/>
              <a:gd name="connsiteX99" fmla="*/ 1037652 w 1558352"/>
              <a:gd name="connsiteY99" fmla="*/ 539750 h 2171700"/>
              <a:gd name="connsiteX100" fmla="*/ 1024952 w 1558352"/>
              <a:gd name="connsiteY100" fmla="*/ 520700 h 2171700"/>
              <a:gd name="connsiteX101" fmla="*/ 999552 w 1558352"/>
              <a:gd name="connsiteY101" fmla="*/ 476250 h 2171700"/>
              <a:gd name="connsiteX102" fmla="*/ 961452 w 1558352"/>
              <a:gd name="connsiteY102" fmla="*/ 444500 h 2171700"/>
              <a:gd name="connsiteX103" fmla="*/ 948752 w 1558352"/>
              <a:gd name="connsiteY103" fmla="*/ 425450 h 2171700"/>
              <a:gd name="connsiteX104" fmla="*/ 917002 w 1558352"/>
              <a:gd name="connsiteY104" fmla="*/ 387350 h 2171700"/>
              <a:gd name="connsiteX105" fmla="*/ 885252 w 1558352"/>
              <a:gd name="connsiteY105" fmla="*/ 330200 h 2171700"/>
              <a:gd name="connsiteX106" fmla="*/ 840802 w 1558352"/>
              <a:gd name="connsiteY106" fmla="*/ 285750 h 2171700"/>
              <a:gd name="connsiteX107" fmla="*/ 802702 w 1558352"/>
              <a:gd name="connsiteY107" fmla="*/ 222250 h 2171700"/>
              <a:gd name="connsiteX108" fmla="*/ 777302 w 1558352"/>
              <a:gd name="connsiteY108" fmla="*/ 196850 h 2171700"/>
              <a:gd name="connsiteX109" fmla="*/ 720152 w 1558352"/>
              <a:gd name="connsiteY109" fmla="*/ 120650 h 2171700"/>
              <a:gd name="connsiteX110" fmla="*/ 656652 w 1558352"/>
              <a:gd name="connsiteY110" fmla="*/ 63500 h 2171700"/>
              <a:gd name="connsiteX111" fmla="*/ 612202 w 1558352"/>
              <a:gd name="connsiteY111" fmla="*/ 38100 h 2171700"/>
              <a:gd name="connsiteX112" fmla="*/ 574102 w 1558352"/>
              <a:gd name="connsiteY112" fmla="*/ 12700 h 2171700"/>
              <a:gd name="connsiteX113" fmla="*/ 536002 w 1558352"/>
              <a:gd name="connsiteY113" fmla="*/ 0 h 2171700"/>
              <a:gd name="connsiteX114" fmla="*/ 447102 w 1558352"/>
              <a:gd name="connsiteY114" fmla="*/ 6350 h 2171700"/>
              <a:gd name="connsiteX115" fmla="*/ 421702 w 1558352"/>
              <a:gd name="connsiteY115" fmla="*/ 19050 h 2171700"/>
              <a:gd name="connsiteX116" fmla="*/ 396302 w 1558352"/>
              <a:gd name="connsiteY116" fmla="*/ 25400 h 2171700"/>
              <a:gd name="connsiteX117" fmla="*/ 377252 w 1558352"/>
              <a:gd name="connsiteY117" fmla="*/ 38100 h 2171700"/>
              <a:gd name="connsiteX118" fmla="*/ 339152 w 1558352"/>
              <a:gd name="connsiteY118" fmla="*/ 50800 h 2171700"/>
              <a:gd name="connsiteX119" fmla="*/ 301052 w 1558352"/>
              <a:gd name="connsiteY119" fmla="*/ 63500 h 2171700"/>
              <a:gd name="connsiteX120" fmla="*/ 262952 w 1558352"/>
              <a:gd name="connsiteY120" fmla="*/ 76200 h 2171700"/>
              <a:gd name="connsiteX121" fmla="*/ 288352 w 1558352"/>
              <a:gd name="connsiteY121" fmla="*/ 762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558352" h="2171700">
                <a:moveTo>
                  <a:pt x="288352" y="76200"/>
                </a:moveTo>
                <a:lnTo>
                  <a:pt x="288352" y="76200"/>
                </a:lnTo>
                <a:cubicBezTo>
                  <a:pt x="271419" y="82550"/>
                  <a:pt x="254246" y="88294"/>
                  <a:pt x="237552" y="95250"/>
                </a:cubicBezTo>
                <a:cubicBezTo>
                  <a:pt x="219996" y="102565"/>
                  <a:pt x="195649" y="117297"/>
                  <a:pt x="180402" y="127000"/>
                </a:cubicBezTo>
                <a:cubicBezTo>
                  <a:pt x="167525" y="135195"/>
                  <a:pt x="142302" y="152400"/>
                  <a:pt x="142302" y="152400"/>
                </a:cubicBezTo>
                <a:cubicBezTo>
                  <a:pt x="138069" y="158750"/>
                  <a:pt x="134998" y="166054"/>
                  <a:pt x="129602" y="171450"/>
                </a:cubicBezTo>
                <a:cubicBezTo>
                  <a:pt x="124206" y="176846"/>
                  <a:pt x="115320" y="178191"/>
                  <a:pt x="110552" y="184150"/>
                </a:cubicBezTo>
                <a:cubicBezTo>
                  <a:pt x="106371" y="189377"/>
                  <a:pt x="107195" y="197213"/>
                  <a:pt x="104202" y="203200"/>
                </a:cubicBezTo>
                <a:cubicBezTo>
                  <a:pt x="100789" y="210026"/>
                  <a:pt x="94602" y="215276"/>
                  <a:pt x="91502" y="222250"/>
                </a:cubicBezTo>
                <a:cubicBezTo>
                  <a:pt x="86065" y="234483"/>
                  <a:pt x="78802" y="260350"/>
                  <a:pt x="78802" y="260350"/>
                </a:cubicBezTo>
                <a:cubicBezTo>
                  <a:pt x="64868" y="357890"/>
                  <a:pt x="73362" y="320210"/>
                  <a:pt x="59752" y="374650"/>
                </a:cubicBezTo>
                <a:cubicBezTo>
                  <a:pt x="57635" y="400050"/>
                  <a:pt x="56563" y="425559"/>
                  <a:pt x="53402" y="450850"/>
                </a:cubicBezTo>
                <a:cubicBezTo>
                  <a:pt x="52320" y="459510"/>
                  <a:pt x="48613" y="467664"/>
                  <a:pt x="47052" y="476250"/>
                </a:cubicBezTo>
                <a:cubicBezTo>
                  <a:pt x="35377" y="540460"/>
                  <a:pt x="47393" y="500627"/>
                  <a:pt x="34352" y="539750"/>
                </a:cubicBezTo>
                <a:cubicBezTo>
                  <a:pt x="32235" y="556683"/>
                  <a:pt x="30597" y="573683"/>
                  <a:pt x="28002" y="590550"/>
                </a:cubicBezTo>
                <a:cubicBezTo>
                  <a:pt x="24777" y="611510"/>
                  <a:pt x="20358" y="627474"/>
                  <a:pt x="15302" y="647700"/>
                </a:cubicBezTo>
                <a:cubicBezTo>
                  <a:pt x="-12284" y="895972"/>
                  <a:pt x="3570" y="732267"/>
                  <a:pt x="15302" y="1295400"/>
                </a:cubicBezTo>
                <a:cubicBezTo>
                  <a:pt x="15441" y="1302092"/>
                  <a:pt x="19891" y="1307992"/>
                  <a:pt x="21652" y="1314450"/>
                </a:cubicBezTo>
                <a:cubicBezTo>
                  <a:pt x="26245" y="1331289"/>
                  <a:pt x="32187" y="1347930"/>
                  <a:pt x="34352" y="1365250"/>
                </a:cubicBezTo>
                <a:cubicBezTo>
                  <a:pt x="36469" y="1382183"/>
                  <a:pt x="36865" y="1399422"/>
                  <a:pt x="40702" y="1416050"/>
                </a:cubicBezTo>
                <a:cubicBezTo>
                  <a:pt x="43265" y="1427157"/>
                  <a:pt x="50050" y="1436905"/>
                  <a:pt x="53402" y="1447800"/>
                </a:cubicBezTo>
                <a:cubicBezTo>
                  <a:pt x="58535" y="1464483"/>
                  <a:pt x="58296" y="1482988"/>
                  <a:pt x="66102" y="1498600"/>
                </a:cubicBezTo>
                <a:cubicBezTo>
                  <a:pt x="70335" y="1507067"/>
                  <a:pt x="75073" y="1515299"/>
                  <a:pt x="78802" y="1524000"/>
                </a:cubicBezTo>
                <a:cubicBezTo>
                  <a:pt x="81439" y="1530152"/>
                  <a:pt x="82159" y="1537063"/>
                  <a:pt x="85152" y="1543050"/>
                </a:cubicBezTo>
                <a:cubicBezTo>
                  <a:pt x="88565" y="1549876"/>
                  <a:pt x="94439" y="1555274"/>
                  <a:pt x="97852" y="1562100"/>
                </a:cubicBezTo>
                <a:cubicBezTo>
                  <a:pt x="100845" y="1568087"/>
                  <a:pt x="101209" y="1575163"/>
                  <a:pt x="104202" y="1581150"/>
                </a:cubicBezTo>
                <a:cubicBezTo>
                  <a:pt x="107615" y="1587976"/>
                  <a:pt x="113489" y="1593374"/>
                  <a:pt x="116902" y="1600200"/>
                </a:cubicBezTo>
                <a:cubicBezTo>
                  <a:pt x="119895" y="1606187"/>
                  <a:pt x="120001" y="1613399"/>
                  <a:pt x="123252" y="1619250"/>
                </a:cubicBezTo>
                <a:cubicBezTo>
                  <a:pt x="130665" y="1632593"/>
                  <a:pt x="143825" y="1642870"/>
                  <a:pt x="148652" y="1657350"/>
                </a:cubicBezTo>
                <a:cubicBezTo>
                  <a:pt x="150769" y="1663700"/>
                  <a:pt x="151681" y="1670588"/>
                  <a:pt x="155002" y="1676400"/>
                </a:cubicBezTo>
                <a:cubicBezTo>
                  <a:pt x="160253" y="1685589"/>
                  <a:pt x="167901" y="1693188"/>
                  <a:pt x="174052" y="1701800"/>
                </a:cubicBezTo>
                <a:cubicBezTo>
                  <a:pt x="202380" y="1741460"/>
                  <a:pt x="168022" y="1702120"/>
                  <a:pt x="224852" y="1758950"/>
                </a:cubicBezTo>
                <a:lnTo>
                  <a:pt x="243902" y="1778000"/>
                </a:lnTo>
                <a:cubicBezTo>
                  <a:pt x="256264" y="1815086"/>
                  <a:pt x="240579" y="1781027"/>
                  <a:pt x="269302" y="1809750"/>
                </a:cubicBezTo>
                <a:cubicBezTo>
                  <a:pt x="274698" y="1815146"/>
                  <a:pt x="276259" y="1823774"/>
                  <a:pt x="282002" y="1828800"/>
                </a:cubicBezTo>
                <a:cubicBezTo>
                  <a:pt x="293489" y="1838851"/>
                  <a:pt x="320102" y="1854200"/>
                  <a:pt x="320102" y="1854200"/>
                </a:cubicBezTo>
                <a:cubicBezTo>
                  <a:pt x="350483" y="1899772"/>
                  <a:pt x="334709" y="1881507"/>
                  <a:pt x="364552" y="1911350"/>
                </a:cubicBezTo>
                <a:cubicBezTo>
                  <a:pt x="366669" y="1917700"/>
                  <a:pt x="367189" y="1924831"/>
                  <a:pt x="370902" y="1930400"/>
                </a:cubicBezTo>
                <a:cubicBezTo>
                  <a:pt x="381683" y="1946572"/>
                  <a:pt x="394093" y="1951501"/>
                  <a:pt x="409002" y="1962150"/>
                </a:cubicBezTo>
                <a:cubicBezTo>
                  <a:pt x="417614" y="1968301"/>
                  <a:pt x="425427" y="1975591"/>
                  <a:pt x="434402" y="1981200"/>
                </a:cubicBezTo>
                <a:cubicBezTo>
                  <a:pt x="442429" y="1986217"/>
                  <a:pt x="451583" y="1989204"/>
                  <a:pt x="459802" y="1993900"/>
                </a:cubicBezTo>
                <a:cubicBezTo>
                  <a:pt x="466428" y="1997686"/>
                  <a:pt x="472226" y="2002814"/>
                  <a:pt x="478852" y="2006600"/>
                </a:cubicBezTo>
                <a:cubicBezTo>
                  <a:pt x="487071" y="2011296"/>
                  <a:pt x="496033" y="2014604"/>
                  <a:pt x="504252" y="2019300"/>
                </a:cubicBezTo>
                <a:cubicBezTo>
                  <a:pt x="510878" y="2023086"/>
                  <a:pt x="516476" y="2028587"/>
                  <a:pt x="523302" y="2032000"/>
                </a:cubicBezTo>
                <a:cubicBezTo>
                  <a:pt x="529289" y="2034993"/>
                  <a:pt x="536365" y="2035357"/>
                  <a:pt x="542352" y="2038350"/>
                </a:cubicBezTo>
                <a:cubicBezTo>
                  <a:pt x="606125" y="2070236"/>
                  <a:pt x="508874" y="2030352"/>
                  <a:pt x="586802" y="2063750"/>
                </a:cubicBezTo>
                <a:cubicBezTo>
                  <a:pt x="592954" y="2066387"/>
                  <a:pt x="600001" y="2066849"/>
                  <a:pt x="605852" y="2070100"/>
                </a:cubicBezTo>
                <a:cubicBezTo>
                  <a:pt x="619195" y="2077513"/>
                  <a:pt x="631252" y="2087033"/>
                  <a:pt x="643952" y="2095500"/>
                </a:cubicBezTo>
                <a:cubicBezTo>
                  <a:pt x="650302" y="2099733"/>
                  <a:pt x="655762" y="2105787"/>
                  <a:pt x="663002" y="2108200"/>
                </a:cubicBezTo>
                <a:cubicBezTo>
                  <a:pt x="669352" y="2110317"/>
                  <a:pt x="676065" y="2111557"/>
                  <a:pt x="682052" y="2114550"/>
                </a:cubicBezTo>
                <a:cubicBezTo>
                  <a:pt x="688878" y="2117963"/>
                  <a:pt x="694128" y="2124150"/>
                  <a:pt x="701102" y="2127250"/>
                </a:cubicBezTo>
                <a:cubicBezTo>
                  <a:pt x="732188" y="2141066"/>
                  <a:pt x="736185" y="2137775"/>
                  <a:pt x="764602" y="2146300"/>
                </a:cubicBezTo>
                <a:cubicBezTo>
                  <a:pt x="777424" y="2150147"/>
                  <a:pt x="790002" y="2154767"/>
                  <a:pt x="802702" y="2159000"/>
                </a:cubicBezTo>
                <a:cubicBezTo>
                  <a:pt x="809052" y="2161117"/>
                  <a:pt x="815126" y="2164403"/>
                  <a:pt x="821752" y="2165350"/>
                </a:cubicBezTo>
                <a:lnTo>
                  <a:pt x="866202" y="2171700"/>
                </a:lnTo>
                <a:lnTo>
                  <a:pt x="1215452" y="2165350"/>
                </a:lnTo>
                <a:cubicBezTo>
                  <a:pt x="1233826" y="2164757"/>
                  <a:pt x="1265624" y="2158553"/>
                  <a:pt x="1285302" y="2152650"/>
                </a:cubicBezTo>
                <a:cubicBezTo>
                  <a:pt x="1298124" y="2148803"/>
                  <a:pt x="1310415" y="2143197"/>
                  <a:pt x="1323402" y="2139950"/>
                </a:cubicBezTo>
                <a:cubicBezTo>
                  <a:pt x="1331869" y="2137833"/>
                  <a:pt x="1340630" y="2136664"/>
                  <a:pt x="1348802" y="2133600"/>
                </a:cubicBezTo>
                <a:cubicBezTo>
                  <a:pt x="1357665" y="2130276"/>
                  <a:pt x="1365501" y="2124629"/>
                  <a:pt x="1374202" y="2120900"/>
                </a:cubicBezTo>
                <a:cubicBezTo>
                  <a:pt x="1380354" y="2118263"/>
                  <a:pt x="1387265" y="2117543"/>
                  <a:pt x="1393252" y="2114550"/>
                </a:cubicBezTo>
                <a:cubicBezTo>
                  <a:pt x="1400078" y="2111137"/>
                  <a:pt x="1405287" y="2104856"/>
                  <a:pt x="1412302" y="2101850"/>
                </a:cubicBezTo>
                <a:cubicBezTo>
                  <a:pt x="1420324" y="2098412"/>
                  <a:pt x="1429235" y="2097617"/>
                  <a:pt x="1437702" y="2095500"/>
                </a:cubicBezTo>
                <a:lnTo>
                  <a:pt x="1475802" y="2070100"/>
                </a:lnTo>
                <a:cubicBezTo>
                  <a:pt x="1482152" y="2065867"/>
                  <a:pt x="1489456" y="2062796"/>
                  <a:pt x="1494852" y="2057400"/>
                </a:cubicBezTo>
                <a:lnTo>
                  <a:pt x="1513902" y="2038350"/>
                </a:lnTo>
                <a:lnTo>
                  <a:pt x="1532952" y="1981200"/>
                </a:lnTo>
                <a:cubicBezTo>
                  <a:pt x="1535069" y="1974850"/>
                  <a:pt x="1537679" y="1968644"/>
                  <a:pt x="1539302" y="1962150"/>
                </a:cubicBezTo>
                <a:lnTo>
                  <a:pt x="1545652" y="1936750"/>
                </a:lnTo>
                <a:cubicBezTo>
                  <a:pt x="1546911" y="1925419"/>
                  <a:pt x="1558352" y="1824357"/>
                  <a:pt x="1558352" y="1816100"/>
                </a:cubicBezTo>
                <a:cubicBezTo>
                  <a:pt x="1558352" y="1746218"/>
                  <a:pt x="1557362" y="1676226"/>
                  <a:pt x="1552002" y="1606550"/>
                </a:cubicBezTo>
                <a:cubicBezTo>
                  <a:pt x="1550303" y="1584466"/>
                  <a:pt x="1521264" y="1532374"/>
                  <a:pt x="1513902" y="1517650"/>
                </a:cubicBezTo>
                <a:cubicBezTo>
                  <a:pt x="1450410" y="1390667"/>
                  <a:pt x="1546727" y="1587892"/>
                  <a:pt x="1494852" y="1466850"/>
                </a:cubicBezTo>
                <a:cubicBezTo>
                  <a:pt x="1491846" y="1459835"/>
                  <a:pt x="1485565" y="1454626"/>
                  <a:pt x="1482152" y="1447800"/>
                </a:cubicBezTo>
                <a:cubicBezTo>
                  <a:pt x="1479159" y="1441813"/>
                  <a:pt x="1478795" y="1434737"/>
                  <a:pt x="1475802" y="1428750"/>
                </a:cubicBezTo>
                <a:cubicBezTo>
                  <a:pt x="1472389" y="1421924"/>
                  <a:pt x="1466202" y="1416674"/>
                  <a:pt x="1463102" y="1409700"/>
                </a:cubicBezTo>
                <a:cubicBezTo>
                  <a:pt x="1433926" y="1344054"/>
                  <a:pt x="1468814" y="1396149"/>
                  <a:pt x="1431352" y="1346200"/>
                </a:cubicBezTo>
                <a:cubicBezTo>
                  <a:pt x="1429235" y="1339850"/>
                  <a:pt x="1428323" y="1332962"/>
                  <a:pt x="1425002" y="1327150"/>
                </a:cubicBezTo>
                <a:cubicBezTo>
                  <a:pt x="1413410" y="1306864"/>
                  <a:pt x="1387859" y="1285570"/>
                  <a:pt x="1380552" y="1263650"/>
                </a:cubicBezTo>
                <a:cubicBezTo>
                  <a:pt x="1378435" y="1257300"/>
                  <a:pt x="1377915" y="1250169"/>
                  <a:pt x="1374202" y="1244600"/>
                </a:cubicBezTo>
                <a:cubicBezTo>
                  <a:pt x="1321668" y="1165799"/>
                  <a:pt x="1384003" y="1279214"/>
                  <a:pt x="1342452" y="1206500"/>
                </a:cubicBezTo>
                <a:cubicBezTo>
                  <a:pt x="1337756" y="1198281"/>
                  <a:pt x="1334769" y="1189127"/>
                  <a:pt x="1329752" y="1181100"/>
                </a:cubicBezTo>
                <a:cubicBezTo>
                  <a:pt x="1324143" y="1172125"/>
                  <a:pt x="1315842" y="1164951"/>
                  <a:pt x="1310702" y="1155700"/>
                </a:cubicBezTo>
                <a:cubicBezTo>
                  <a:pt x="1305166" y="1145736"/>
                  <a:pt x="1303538" y="1133914"/>
                  <a:pt x="1298002" y="1123950"/>
                </a:cubicBezTo>
                <a:cubicBezTo>
                  <a:pt x="1292862" y="1114699"/>
                  <a:pt x="1284561" y="1107525"/>
                  <a:pt x="1278952" y="1098550"/>
                </a:cubicBezTo>
                <a:cubicBezTo>
                  <a:pt x="1235369" y="1028818"/>
                  <a:pt x="1301168" y="1119704"/>
                  <a:pt x="1247202" y="1047750"/>
                </a:cubicBezTo>
                <a:cubicBezTo>
                  <a:pt x="1245085" y="1039283"/>
                  <a:pt x="1244209" y="1030406"/>
                  <a:pt x="1240852" y="1022350"/>
                </a:cubicBezTo>
                <a:cubicBezTo>
                  <a:pt x="1226798" y="988620"/>
                  <a:pt x="1214198" y="969459"/>
                  <a:pt x="1196402" y="939800"/>
                </a:cubicBezTo>
                <a:cubicBezTo>
                  <a:pt x="1181510" y="880232"/>
                  <a:pt x="1202389" y="953270"/>
                  <a:pt x="1171002" y="882650"/>
                </a:cubicBezTo>
                <a:cubicBezTo>
                  <a:pt x="1167458" y="874675"/>
                  <a:pt x="1167716" y="865422"/>
                  <a:pt x="1164652" y="857250"/>
                </a:cubicBezTo>
                <a:cubicBezTo>
                  <a:pt x="1161328" y="848387"/>
                  <a:pt x="1154945" y="840830"/>
                  <a:pt x="1151952" y="831850"/>
                </a:cubicBezTo>
                <a:cubicBezTo>
                  <a:pt x="1146432" y="815291"/>
                  <a:pt x="1143485" y="797983"/>
                  <a:pt x="1139252" y="781050"/>
                </a:cubicBezTo>
                <a:cubicBezTo>
                  <a:pt x="1137135" y="772583"/>
                  <a:pt x="1136805" y="763456"/>
                  <a:pt x="1132902" y="755650"/>
                </a:cubicBezTo>
                <a:cubicBezTo>
                  <a:pt x="1128669" y="747183"/>
                  <a:pt x="1123600" y="739085"/>
                  <a:pt x="1120202" y="730250"/>
                </a:cubicBezTo>
                <a:cubicBezTo>
                  <a:pt x="1112994" y="711508"/>
                  <a:pt x="1110132" y="691061"/>
                  <a:pt x="1101152" y="673100"/>
                </a:cubicBezTo>
                <a:cubicBezTo>
                  <a:pt x="1096919" y="664633"/>
                  <a:pt x="1092181" y="656401"/>
                  <a:pt x="1088452" y="647700"/>
                </a:cubicBezTo>
                <a:cubicBezTo>
                  <a:pt x="1085815" y="641548"/>
                  <a:pt x="1085095" y="634637"/>
                  <a:pt x="1082102" y="628650"/>
                </a:cubicBezTo>
                <a:cubicBezTo>
                  <a:pt x="1076582" y="617611"/>
                  <a:pt x="1069593" y="607366"/>
                  <a:pt x="1063052" y="596900"/>
                </a:cubicBezTo>
                <a:cubicBezTo>
                  <a:pt x="1059007" y="590428"/>
                  <a:pt x="1053452" y="584824"/>
                  <a:pt x="1050352" y="577850"/>
                </a:cubicBezTo>
                <a:cubicBezTo>
                  <a:pt x="1044915" y="565617"/>
                  <a:pt x="1045078" y="550889"/>
                  <a:pt x="1037652" y="539750"/>
                </a:cubicBezTo>
                <a:cubicBezTo>
                  <a:pt x="1033419" y="533400"/>
                  <a:pt x="1028738" y="527326"/>
                  <a:pt x="1024952" y="520700"/>
                </a:cubicBezTo>
                <a:cubicBezTo>
                  <a:pt x="1013660" y="500938"/>
                  <a:pt x="1013616" y="493127"/>
                  <a:pt x="999552" y="476250"/>
                </a:cubicBezTo>
                <a:cubicBezTo>
                  <a:pt x="984273" y="457915"/>
                  <a:pt x="980183" y="456987"/>
                  <a:pt x="961452" y="444500"/>
                </a:cubicBezTo>
                <a:cubicBezTo>
                  <a:pt x="957219" y="438150"/>
                  <a:pt x="953437" y="431474"/>
                  <a:pt x="948752" y="425450"/>
                </a:cubicBezTo>
                <a:cubicBezTo>
                  <a:pt x="938603" y="412401"/>
                  <a:pt x="926482" y="400893"/>
                  <a:pt x="917002" y="387350"/>
                </a:cubicBezTo>
                <a:cubicBezTo>
                  <a:pt x="890690" y="349761"/>
                  <a:pt x="919724" y="371566"/>
                  <a:pt x="885252" y="330200"/>
                </a:cubicBezTo>
                <a:cubicBezTo>
                  <a:pt x="871838" y="314103"/>
                  <a:pt x="850173" y="304492"/>
                  <a:pt x="840802" y="285750"/>
                </a:cubicBezTo>
                <a:cubicBezTo>
                  <a:pt x="827612" y="259370"/>
                  <a:pt x="823136" y="247792"/>
                  <a:pt x="802702" y="222250"/>
                </a:cubicBezTo>
                <a:cubicBezTo>
                  <a:pt x="795222" y="212900"/>
                  <a:pt x="784853" y="206143"/>
                  <a:pt x="777302" y="196850"/>
                </a:cubicBezTo>
                <a:cubicBezTo>
                  <a:pt x="757281" y="172208"/>
                  <a:pt x="742603" y="143101"/>
                  <a:pt x="720152" y="120650"/>
                </a:cubicBezTo>
                <a:cubicBezTo>
                  <a:pt x="688412" y="88910"/>
                  <a:pt x="691402" y="89562"/>
                  <a:pt x="656652" y="63500"/>
                </a:cubicBezTo>
                <a:cubicBezTo>
                  <a:pt x="627364" y="41534"/>
                  <a:pt x="647358" y="59193"/>
                  <a:pt x="612202" y="38100"/>
                </a:cubicBezTo>
                <a:cubicBezTo>
                  <a:pt x="599114" y="30247"/>
                  <a:pt x="588582" y="17527"/>
                  <a:pt x="574102" y="12700"/>
                </a:cubicBezTo>
                <a:lnTo>
                  <a:pt x="536002" y="0"/>
                </a:lnTo>
                <a:cubicBezTo>
                  <a:pt x="506369" y="2117"/>
                  <a:pt x="476407" y="1466"/>
                  <a:pt x="447102" y="6350"/>
                </a:cubicBezTo>
                <a:cubicBezTo>
                  <a:pt x="437765" y="7906"/>
                  <a:pt x="430565" y="15726"/>
                  <a:pt x="421702" y="19050"/>
                </a:cubicBezTo>
                <a:cubicBezTo>
                  <a:pt x="413530" y="22114"/>
                  <a:pt x="404769" y="23283"/>
                  <a:pt x="396302" y="25400"/>
                </a:cubicBezTo>
                <a:cubicBezTo>
                  <a:pt x="389952" y="29633"/>
                  <a:pt x="384226" y="35000"/>
                  <a:pt x="377252" y="38100"/>
                </a:cubicBezTo>
                <a:cubicBezTo>
                  <a:pt x="365019" y="43537"/>
                  <a:pt x="351852" y="46567"/>
                  <a:pt x="339152" y="50800"/>
                </a:cubicBezTo>
                <a:lnTo>
                  <a:pt x="301052" y="63500"/>
                </a:lnTo>
                <a:lnTo>
                  <a:pt x="262952" y="76200"/>
                </a:lnTo>
                <a:lnTo>
                  <a:pt x="288352" y="76200"/>
                </a:ln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2499C8F-AAE2-564C-9729-5718DC47001A}"/>
              </a:ext>
            </a:extLst>
          </p:cNvPr>
          <p:cNvSpPr/>
          <p:nvPr/>
        </p:nvSpPr>
        <p:spPr>
          <a:xfrm>
            <a:off x="531670" y="3500150"/>
            <a:ext cx="1885950" cy="1130300"/>
          </a:xfrm>
          <a:custGeom>
            <a:avLst/>
            <a:gdLst>
              <a:gd name="connsiteX0" fmla="*/ 520700 w 1885950"/>
              <a:gd name="connsiteY0" fmla="*/ 0 h 1130300"/>
              <a:gd name="connsiteX1" fmla="*/ 520700 w 1885950"/>
              <a:gd name="connsiteY1" fmla="*/ 0 h 1130300"/>
              <a:gd name="connsiteX2" fmla="*/ 463550 w 1885950"/>
              <a:gd name="connsiteY2" fmla="*/ 6350 h 1130300"/>
              <a:gd name="connsiteX3" fmla="*/ 146050 w 1885950"/>
              <a:gd name="connsiteY3" fmla="*/ 19050 h 1130300"/>
              <a:gd name="connsiteX4" fmla="*/ 120650 w 1885950"/>
              <a:gd name="connsiteY4" fmla="*/ 31750 h 1130300"/>
              <a:gd name="connsiteX5" fmla="*/ 88900 w 1885950"/>
              <a:gd name="connsiteY5" fmla="*/ 50800 h 1130300"/>
              <a:gd name="connsiteX6" fmla="*/ 50800 w 1885950"/>
              <a:gd name="connsiteY6" fmla="*/ 82550 h 1130300"/>
              <a:gd name="connsiteX7" fmla="*/ 12700 w 1885950"/>
              <a:gd name="connsiteY7" fmla="*/ 152400 h 1130300"/>
              <a:gd name="connsiteX8" fmla="*/ 0 w 1885950"/>
              <a:gd name="connsiteY8" fmla="*/ 196850 h 1130300"/>
              <a:gd name="connsiteX9" fmla="*/ 6350 w 1885950"/>
              <a:gd name="connsiteY9" fmla="*/ 317500 h 1130300"/>
              <a:gd name="connsiteX10" fmla="*/ 12700 w 1885950"/>
              <a:gd name="connsiteY10" fmla="*/ 336550 h 1130300"/>
              <a:gd name="connsiteX11" fmla="*/ 25400 w 1885950"/>
              <a:gd name="connsiteY11" fmla="*/ 387350 h 1130300"/>
              <a:gd name="connsiteX12" fmla="*/ 50800 w 1885950"/>
              <a:gd name="connsiteY12" fmla="*/ 438150 h 1130300"/>
              <a:gd name="connsiteX13" fmla="*/ 57150 w 1885950"/>
              <a:gd name="connsiteY13" fmla="*/ 457200 h 1130300"/>
              <a:gd name="connsiteX14" fmla="*/ 76200 w 1885950"/>
              <a:gd name="connsiteY14" fmla="*/ 488950 h 1130300"/>
              <a:gd name="connsiteX15" fmla="*/ 82550 w 1885950"/>
              <a:gd name="connsiteY15" fmla="*/ 508000 h 1130300"/>
              <a:gd name="connsiteX16" fmla="*/ 107950 w 1885950"/>
              <a:gd name="connsiteY16" fmla="*/ 546100 h 1130300"/>
              <a:gd name="connsiteX17" fmla="*/ 114300 w 1885950"/>
              <a:gd name="connsiteY17" fmla="*/ 565150 h 1130300"/>
              <a:gd name="connsiteX18" fmla="*/ 133350 w 1885950"/>
              <a:gd name="connsiteY18" fmla="*/ 584200 h 1130300"/>
              <a:gd name="connsiteX19" fmla="*/ 152400 w 1885950"/>
              <a:gd name="connsiteY19" fmla="*/ 615950 h 1130300"/>
              <a:gd name="connsiteX20" fmla="*/ 196850 w 1885950"/>
              <a:gd name="connsiteY20" fmla="*/ 673100 h 1130300"/>
              <a:gd name="connsiteX21" fmla="*/ 215900 w 1885950"/>
              <a:gd name="connsiteY21" fmla="*/ 692150 h 1130300"/>
              <a:gd name="connsiteX22" fmla="*/ 228600 w 1885950"/>
              <a:gd name="connsiteY22" fmla="*/ 711200 h 1130300"/>
              <a:gd name="connsiteX23" fmla="*/ 273050 w 1885950"/>
              <a:gd name="connsiteY23" fmla="*/ 749300 h 1130300"/>
              <a:gd name="connsiteX24" fmla="*/ 285750 w 1885950"/>
              <a:gd name="connsiteY24" fmla="*/ 768350 h 1130300"/>
              <a:gd name="connsiteX25" fmla="*/ 304800 w 1885950"/>
              <a:gd name="connsiteY25" fmla="*/ 781050 h 1130300"/>
              <a:gd name="connsiteX26" fmla="*/ 342900 w 1885950"/>
              <a:gd name="connsiteY26" fmla="*/ 819150 h 1130300"/>
              <a:gd name="connsiteX27" fmla="*/ 361950 w 1885950"/>
              <a:gd name="connsiteY27" fmla="*/ 838200 h 1130300"/>
              <a:gd name="connsiteX28" fmla="*/ 381000 w 1885950"/>
              <a:gd name="connsiteY28" fmla="*/ 857250 h 1130300"/>
              <a:gd name="connsiteX29" fmla="*/ 419100 w 1885950"/>
              <a:gd name="connsiteY29" fmla="*/ 882650 h 1130300"/>
              <a:gd name="connsiteX30" fmla="*/ 438150 w 1885950"/>
              <a:gd name="connsiteY30" fmla="*/ 895350 h 1130300"/>
              <a:gd name="connsiteX31" fmla="*/ 457200 w 1885950"/>
              <a:gd name="connsiteY31" fmla="*/ 914400 h 1130300"/>
              <a:gd name="connsiteX32" fmla="*/ 482600 w 1885950"/>
              <a:gd name="connsiteY32" fmla="*/ 927100 h 1130300"/>
              <a:gd name="connsiteX33" fmla="*/ 508000 w 1885950"/>
              <a:gd name="connsiteY33" fmla="*/ 946150 h 1130300"/>
              <a:gd name="connsiteX34" fmla="*/ 539750 w 1885950"/>
              <a:gd name="connsiteY34" fmla="*/ 958850 h 1130300"/>
              <a:gd name="connsiteX35" fmla="*/ 577850 w 1885950"/>
              <a:gd name="connsiteY35" fmla="*/ 971550 h 1130300"/>
              <a:gd name="connsiteX36" fmla="*/ 609600 w 1885950"/>
              <a:gd name="connsiteY36" fmla="*/ 990600 h 1130300"/>
              <a:gd name="connsiteX37" fmla="*/ 654050 w 1885950"/>
              <a:gd name="connsiteY37" fmla="*/ 1003300 h 1130300"/>
              <a:gd name="connsiteX38" fmla="*/ 717550 w 1885950"/>
              <a:gd name="connsiteY38" fmla="*/ 1041400 h 1130300"/>
              <a:gd name="connsiteX39" fmla="*/ 736600 w 1885950"/>
              <a:gd name="connsiteY39" fmla="*/ 1047750 h 1130300"/>
              <a:gd name="connsiteX40" fmla="*/ 762000 w 1885950"/>
              <a:gd name="connsiteY40" fmla="*/ 1054100 h 1130300"/>
              <a:gd name="connsiteX41" fmla="*/ 793750 w 1885950"/>
              <a:gd name="connsiteY41" fmla="*/ 1066800 h 1130300"/>
              <a:gd name="connsiteX42" fmla="*/ 812800 w 1885950"/>
              <a:gd name="connsiteY42" fmla="*/ 1073150 h 1130300"/>
              <a:gd name="connsiteX43" fmla="*/ 831850 w 1885950"/>
              <a:gd name="connsiteY43" fmla="*/ 1085850 h 1130300"/>
              <a:gd name="connsiteX44" fmla="*/ 889000 w 1885950"/>
              <a:gd name="connsiteY44" fmla="*/ 1098550 h 1130300"/>
              <a:gd name="connsiteX45" fmla="*/ 908050 w 1885950"/>
              <a:gd name="connsiteY45" fmla="*/ 1104900 h 1130300"/>
              <a:gd name="connsiteX46" fmla="*/ 971550 w 1885950"/>
              <a:gd name="connsiteY46" fmla="*/ 1111250 h 1130300"/>
              <a:gd name="connsiteX47" fmla="*/ 1301750 w 1885950"/>
              <a:gd name="connsiteY47" fmla="*/ 1123950 h 1130300"/>
              <a:gd name="connsiteX48" fmla="*/ 1428750 w 1885950"/>
              <a:gd name="connsiteY48" fmla="*/ 1130300 h 1130300"/>
              <a:gd name="connsiteX49" fmla="*/ 1663700 w 1885950"/>
              <a:gd name="connsiteY49" fmla="*/ 1123950 h 1130300"/>
              <a:gd name="connsiteX50" fmla="*/ 1701800 w 1885950"/>
              <a:gd name="connsiteY50" fmla="*/ 1098550 h 1130300"/>
              <a:gd name="connsiteX51" fmla="*/ 1720850 w 1885950"/>
              <a:gd name="connsiteY51" fmla="*/ 1092200 h 1130300"/>
              <a:gd name="connsiteX52" fmla="*/ 1758950 w 1885950"/>
              <a:gd name="connsiteY52" fmla="*/ 1066800 h 1130300"/>
              <a:gd name="connsiteX53" fmla="*/ 1771650 w 1885950"/>
              <a:gd name="connsiteY53" fmla="*/ 1047750 h 1130300"/>
              <a:gd name="connsiteX54" fmla="*/ 1784350 w 1885950"/>
              <a:gd name="connsiteY54" fmla="*/ 1009650 h 1130300"/>
              <a:gd name="connsiteX55" fmla="*/ 1790700 w 1885950"/>
              <a:gd name="connsiteY55" fmla="*/ 990600 h 1130300"/>
              <a:gd name="connsiteX56" fmla="*/ 1803400 w 1885950"/>
              <a:gd name="connsiteY56" fmla="*/ 946150 h 1130300"/>
              <a:gd name="connsiteX57" fmla="*/ 1816100 w 1885950"/>
              <a:gd name="connsiteY57" fmla="*/ 927100 h 1130300"/>
              <a:gd name="connsiteX58" fmla="*/ 1841500 w 1885950"/>
              <a:gd name="connsiteY58" fmla="*/ 882650 h 1130300"/>
              <a:gd name="connsiteX59" fmla="*/ 1847850 w 1885950"/>
              <a:gd name="connsiteY59" fmla="*/ 863600 h 1130300"/>
              <a:gd name="connsiteX60" fmla="*/ 1860550 w 1885950"/>
              <a:gd name="connsiteY60" fmla="*/ 844550 h 1130300"/>
              <a:gd name="connsiteX61" fmla="*/ 1873250 w 1885950"/>
              <a:gd name="connsiteY61" fmla="*/ 781050 h 1130300"/>
              <a:gd name="connsiteX62" fmla="*/ 1879600 w 1885950"/>
              <a:gd name="connsiteY62" fmla="*/ 730250 h 1130300"/>
              <a:gd name="connsiteX63" fmla="*/ 1885950 w 1885950"/>
              <a:gd name="connsiteY63" fmla="*/ 698500 h 1130300"/>
              <a:gd name="connsiteX64" fmla="*/ 1879600 w 1885950"/>
              <a:gd name="connsiteY64" fmla="*/ 552450 h 1130300"/>
              <a:gd name="connsiteX65" fmla="*/ 1873250 w 1885950"/>
              <a:gd name="connsiteY65" fmla="*/ 533400 h 1130300"/>
              <a:gd name="connsiteX66" fmla="*/ 1816100 w 1885950"/>
              <a:gd name="connsiteY66" fmla="*/ 501650 h 1130300"/>
              <a:gd name="connsiteX67" fmla="*/ 1797050 w 1885950"/>
              <a:gd name="connsiteY67" fmla="*/ 488950 h 1130300"/>
              <a:gd name="connsiteX68" fmla="*/ 1771650 w 1885950"/>
              <a:gd name="connsiteY68" fmla="*/ 482600 h 1130300"/>
              <a:gd name="connsiteX69" fmla="*/ 1746250 w 1885950"/>
              <a:gd name="connsiteY69" fmla="*/ 469900 h 1130300"/>
              <a:gd name="connsiteX70" fmla="*/ 1720850 w 1885950"/>
              <a:gd name="connsiteY70" fmla="*/ 463550 h 1130300"/>
              <a:gd name="connsiteX71" fmla="*/ 1695450 w 1885950"/>
              <a:gd name="connsiteY71" fmla="*/ 450850 h 1130300"/>
              <a:gd name="connsiteX72" fmla="*/ 1657350 w 1885950"/>
              <a:gd name="connsiteY72" fmla="*/ 444500 h 1130300"/>
              <a:gd name="connsiteX73" fmla="*/ 1631950 w 1885950"/>
              <a:gd name="connsiteY73" fmla="*/ 438150 h 1130300"/>
              <a:gd name="connsiteX74" fmla="*/ 1593850 w 1885950"/>
              <a:gd name="connsiteY74" fmla="*/ 425450 h 1130300"/>
              <a:gd name="connsiteX75" fmla="*/ 1536700 w 1885950"/>
              <a:gd name="connsiteY75" fmla="*/ 412750 h 1130300"/>
              <a:gd name="connsiteX76" fmla="*/ 1511300 w 1885950"/>
              <a:gd name="connsiteY76" fmla="*/ 406400 h 1130300"/>
              <a:gd name="connsiteX77" fmla="*/ 1492250 w 1885950"/>
              <a:gd name="connsiteY77" fmla="*/ 400050 h 1130300"/>
              <a:gd name="connsiteX78" fmla="*/ 1384300 w 1885950"/>
              <a:gd name="connsiteY78" fmla="*/ 387350 h 1130300"/>
              <a:gd name="connsiteX79" fmla="*/ 1346200 w 1885950"/>
              <a:gd name="connsiteY79" fmla="*/ 381000 h 1130300"/>
              <a:gd name="connsiteX80" fmla="*/ 1282700 w 1885950"/>
              <a:gd name="connsiteY80" fmla="*/ 368300 h 1130300"/>
              <a:gd name="connsiteX81" fmla="*/ 1212850 w 1885950"/>
              <a:gd name="connsiteY81" fmla="*/ 361950 h 1130300"/>
              <a:gd name="connsiteX82" fmla="*/ 1174750 w 1885950"/>
              <a:gd name="connsiteY82" fmla="*/ 349250 h 1130300"/>
              <a:gd name="connsiteX83" fmla="*/ 1155700 w 1885950"/>
              <a:gd name="connsiteY83" fmla="*/ 342900 h 1130300"/>
              <a:gd name="connsiteX84" fmla="*/ 1092200 w 1885950"/>
              <a:gd name="connsiteY84" fmla="*/ 311150 h 1130300"/>
              <a:gd name="connsiteX85" fmla="*/ 1047750 w 1885950"/>
              <a:gd name="connsiteY85" fmla="*/ 285750 h 1130300"/>
              <a:gd name="connsiteX86" fmla="*/ 1003300 w 1885950"/>
              <a:gd name="connsiteY86" fmla="*/ 273050 h 1130300"/>
              <a:gd name="connsiteX87" fmla="*/ 984250 w 1885950"/>
              <a:gd name="connsiteY87" fmla="*/ 260350 h 1130300"/>
              <a:gd name="connsiteX88" fmla="*/ 965200 w 1885950"/>
              <a:gd name="connsiteY88" fmla="*/ 254000 h 1130300"/>
              <a:gd name="connsiteX89" fmla="*/ 939800 w 1885950"/>
              <a:gd name="connsiteY89" fmla="*/ 241300 h 1130300"/>
              <a:gd name="connsiteX90" fmla="*/ 920750 w 1885950"/>
              <a:gd name="connsiteY90" fmla="*/ 228600 h 1130300"/>
              <a:gd name="connsiteX91" fmla="*/ 882650 w 1885950"/>
              <a:gd name="connsiteY91" fmla="*/ 215900 h 1130300"/>
              <a:gd name="connsiteX92" fmla="*/ 844550 w 1885950"/>
              <a:gd name="connsiteY92" fmla="*/ 190500 h 1130300"/>
              <a:gd name="connsiteX93" fmla="*/ 825500 w 1885950"/>
              <a:gd name="connsiteY93" fmla="*/ 184150 h 1130300"/>
              <a:gd name="connsiteX94" fmla="*/ 768350 w 1885950"/>
              <a:gd name="connsiteY94" fmla="*/ 158750 h 1130300"/>
              <a:gd name="connsiteX95" fmla="*/ 723900 w 1885950"/>
              <a:gd name="connsiteY95" fmla="*/ 152400 h 1130300"/>
              <a:gd name="connsiteX96" fmla="*/ 704850 w 1885950"/>
              <a:gd name="connsiteY96" fmla="*/ 146050 h 1130300"/>
              <a:gd name="connsiteX97" fmla="*/ 666750 w 1885950"/>
              <a:gd name="connsiteY97" fmla="*/ 127000 h 1130300"/>
              <a:gd name="connsiteX98" fmla="*/ 609600 w 1885950"/>
              <a:gd name="connsiteY98" fmla="*/ 82550 h 1130300"/>
              <a:gd name="connsiteX99" fmla="*/ 495300 w 1885950"/>
              <a:gd name="connsiteY99" fmla="*/ 44450 h 1130300"/>
              <a:gd name="connsiteX100" fmla="*/ 476250 w 1885950"/>
              <a:gd name="connsiteY100" fmla="*/ 38100 h 1130300"/>
              <a:gd name="connsiteX101" fmla="*/ 457200 w 1885950"/>
              <a:gd name="connsiteY101" fmla="*/ 31750 h 1130300"/>
              <a:gd name="connsiteX102" fmla="*/ 431800 w 1885950"/>
              <a:gd name="connsiteY102" fmla="*/ 19050 h 1130300"/>
              <a:gd name="connsiteX103" fmla="*/ 431800 w 1885950"/>
              <a:gd name="connsiteY103" fmla="*/ 19050 h 1130300"/>
              <a:gd name="connsiteX104" fmla="*/ 431800 w 1885950"/>
              <a:gd name="connsiteY104" fmla="*/ 19050 h 1130300"/>
              <a:gd name="connsiteX105" fmla="*/ 520700 w 1885950"/>
              <a:gd name="connsiteY105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885950" h="1130300">
                <a:moveTo>
                  <a:pt x="520700" y="0"/>
                </a:moveTo>
                <a:lnTo>
                  <a:pt x="520700" y="0"/>
                </a:lnTo>
                <a:cubicBezTo>
                  <a:pt x="501650" y="2117"/>
                  <a:pt x="482693" y="5377"/>
                  <a:pt x="463550" y="6350"/>
                </a:cubicBezTo>
                <a:cubicBezTo>
                  <a:pt x="357769" y="11729"/>
                  <a:pt x="251679" y="11226"/>
                  <a:pt x="146050" y="19050"/>
                </a:cubicBezTo>
                <a:cubicBezTo>
                  <a:pt x="136610" y="19749"/>
                  <a:pt x="128925" y="27153"/>
                  <a:pt x="120650" y="31750"/>
                </a:cubicBezTo>
                <a:cubicBezTo>
                  <a:pt x="109861" y="37744"/>
                  <a:pt x="98774" y="43395"/>
                  <a:pt x="88900" y="50800"/>
                </a:cubicBezTo>
                <a:cubicBezTo>
                  <a:pt x="-8886" y="124139"/>
                  <a:pt x="139649" y="23318"/>
                  <a:pt x="50800" y="82550"/>
                </a:cubicBezTo>
                <a:cubicBezTo>
                  <a:pt x="36890" y="103415"/>
                  <a:pt x="18463" y="129350"/>
                  <a:pt x="12700" y="152400"/>
                </a:cubicBezTo>
                <a:cubicBezTo>
                  <a:pt x="4727" y="184294"/>
                  <a:pt x="9110" y="169521"/>
                  <a:pt x="0" y="196850"/>
                </a:cubicBezTo>
                <a:cubicBezTo>
                  <a:pt x="2117" y="237067"/>
                  <a:pt x="2704" y="277393"/>
                  <a:pt x="6350" y="317500"/>
                </a:cubicBezTo>
                <a:cubicBezTo>
                  <a:pt x="6956" y="324166"/>
                  <a:pt x="10939" y="330092"/>
                  <a:pt x="12700" y="336550"/>
                </a:cubicBezTo>
                <a:cubicBezTo>
                  <a:pt x="17293" y="353389"/>
                  <a:pt x="17594" y="371738"/>
                  <a:pt x="25400" y="387350"/>
                </a:cubicBezTo>
                <a:cubicBezTo>
                  <a:pt x="33867" y="404283"/>
                  <a:pt x="44813" y="420189"/>
                  <a:pt x="50800" y="438150"/>
                </a:cubicBezTo>
                <a:cubicBezTo>
                  <a:pt x="52917" y="444500"/>
                  <a:pt x="54157" y="451213"/>
                  <a:pt x="57150" y="457200"/>
                </a:cubicBezTo>
                <a:cubicBezTo>
                  <a:pt x="62670" y="468239"/>
                  <a:pt x="70680" y="477911"/>
                  <a:pt x="76200" y="488950"/>
                </a:cubicBezTo>
                <a:cubicBezTo>
                  <a:pt x="79193" y="494937"/>
                  <a:pt x="79299" y="502149"/>
                  <a:pt x="82550" y="508000"/>
                </a:cubicBezTo>
                <a:cubicBezTo>
                  <a:pt x="89963" y="521343"/>
                  <a:pt x="103123" y="531620"/>
                  <a:pt x="107950" y="546100"/>
                </a:cubicBezTo>
                <a:cubicBezTo>
                  <a:pt x="110067" y="552450"/>
                  <a:pt x="110587" y="559581"/>
                  <a:pt x="114300" y="565150"/>
                </a:cubicBezTo>
                <a:cubicBezTo>
                  <a:pt x="119281" y="572622"/>
                  <a:pt x="127962" y="577016"/>
                  <a:pt x="133350" y="584200"/>
                </a:cubicBezTo>
                <a:cubicBezTo>
                  <a:pt x="140755" y="594074"/>
                  <a:pt x="145226" y="605907"/>
                  <a:pt x="152400" y="615950"/>
                </a:cubicBezTo>
                <a:cubicBezTo>
                  <a:pt x="166427" y="635588"/>
                  <a:pt x="179785" y="656035"/>
                  <a:pt x="196850" y="673100"/>
                </a:cubicBezTo>
                <a:cubicBezTo>
                  <a:pt x="203200" y="679450"/>
                  <a:pt x="210151" y="685251"/>
                  <a:pt x="215900" y="692150"/>
                </a:cubicBezTo>
                <a:cubicBezTo>
                  <a:pt x="220786" y="698013"/>
                  <a:pt x="223714" y="705337"/>
                  <a:pt x="228600" y="711200"/>
                </a:cubicBezTo>
                <a:cubicBezTo>
                  <a:pt x="263161" y="752673"/>
                  <a:pt x="231006" y="707256"/>
                  <a:pt x="273050" y="749300"/>
                </a:cubicBezTo>
                <a:cubicBezTo>
                  <a:pt x="278446" y="754696"/>
                  <a:pt x="280354" y="762954"/>
                  <a:pt x="285750" y="768350"/>
                </a:cubicBezTo>
                <a:cubicBezTo>
                  <a:pt x="291146" y="773746"/>
                  <a:pt x="299096" y="775980"/>
                  <a:pt x="304800" y="781050"/>
                </a:cubicBezTo>
                <a:cubicBezTo>
                  <a:pt x="318224" y="792982"/>
                  <a:pt x="330200" y="806450"/>
                  <a:pt x="342900" y="819150"/>
                </a:cubicBezTo>
                <a:lnTo>
                  <a:pt x="361950" y="838200"/>
                </a:lnTo>
                <a:cubicBezTo>
                  <a:pt x="368300" y="844550"/>
                  <a:pt x="373528" y="852269"/>
                  <a:pt x="381000" y="857250"/>
                </a:cubicBezTo>
                <a:lnTo>
                  <a:pt x="419100" y="882650"/>
                </a:lnTo>
                <a:cubicBezTo>
                  <a:pt x="425450" y="886883"/>
                  <a:pt x="432754" y="889954"/>
                  <a:pt x="438150" y="895350"/>
                </a:cubicBezTo>
                <a:cubicBezTo>
                  <a:pt x="444500" y="901700"/>
                  <a:pt x="449892" y="909180"/>
                  <a:pt x="457200" y="914400"/>
                </a:cubicBezTo>
                <a:cubicBezTo>
                  <a:pt x="464903" y="919902"/>
                  <a:pt x="474573" y="922083"/>
                  <a:pt x="482600" y="927100"/>
                </a:cubicBezTo>
                <a:cubicBezTo>
                  <a:pt x="491575" y="932709"/>
                  <a:pt x="498749" y="941010"/>
                  <a:pt x="508000" y="946150"/>
                </a:cubicBezTo>
                <a:cubicBezTo>
                  <a:pt x="517964" y="951686"/>
                  <a:pt x="529038" y="954955"/>
                  <a:pt x="539750" y="958850"/>
                </a:cubicBezTo>
                <a:cubicBezTo>
                  <a:pt x="552331" y="963425"/>
                  <a:pt x="566371" y="964662"/>
                  <a:pt x="577850" y="971550"/>
                </a:cubicBezTo>
                <a:cubicBezTo>
                  <a:pt x="588433" y="977900"/>
                  <a:pt x="598561" y="985080"/>
                  <a:pt x="609600" y="990600"/>
                </a:cubicBezTo>
                <a:cubicBezTo>
                  <a:pt x="618710" y="995155"/>
                  <a:pt x="645912" y="1001265"/>
                  <a:pt x="654050" y="1003300"/>
                </a:cubicBezTo>
                <a:cubicBezTo>
                  <a:pt x="675217" y="1016000"/>
                  <a:pt x="694132" y="1033594"/>
                  <a:pt x="717550" y="1041400"/>
                </a:cubicBezTo>
                <a:cubicBezTo>
                  <a:pt x="723900" y="1043517"/>
                  <a:pt x="730164" y="1045911"/>
                  <a:pt x="736600" y="1047750"/>
                </a:cubicBezTo>
                <a:cubicBezTo>
                  <a:pt x="744991" y="1050148"/>
                  <a:pt x="753721" y="1051340"/>
                  <a:pt x="762000" y="1054100"/>
                </a:cubicBezTo>
                <a:cubicBezTo>
                  <a:pt x="772814" y="1057705"/>
                  <a:pt x="783077" y="1062798"/>
                  <a:pt x="793750" y="1066800"/>
                </a:cubicBezTo>
                <a:cubicBezTo>
                  <a:pt x="800017" y="1069150"/>
                  <a:pt x="806813" y="1070157"/>
                  <a:pt x="812800" y="1073150"/>
                </a:cubicBezTo>
                <a:cubicBezTo>
                  <a:pt x="819626" y="1076563"/>
                  <a:pt x="824835" y="1082844"/>
                  <a:pt x="831850" y="1085850"/>
                </a:cubicBezTo>
                <a:cubicBezTo>
                  <a:pt x="840976" y="1089761"/>
                  <a:pt x="881767" y="1096742"/>
                  <a:pt x="889000" y="1098550"/>
                </a:cubicBezTo>
                <a:cubicBezTo>
                  <a:pt x="895494" y="1100173"/>
                  <a:pt x="901434" y="1103882"/>
                  <a:pt x="908050" y="1104900"/>
                </a:cubicBezTo>
                <a:cubicBezTo>
                  <a:pt x="929075" y="1108135"/>
                  <a:pt x="950303" y="1110222"/>
                  <a:pt x="971550" y="1111250"/>
                </a:cubicBezTo>
                <a:lnTo>
                  <a:pt x="1301750" y="1123950"/>
                </a:lnTo>
                <a:lnTo>
                  <a:pt x="1428750" y="1130300"/>
                </a:lnTo>
                <a:cubicBezTo>
                  <a:pt x="1507067" y="1128183"/>
                  <a:pt x="1585452" y="1127862"/>
                  <a:pt x="1663700" y="1123950"/>
                </a:cubicBezTo>
                <a:cubicBezTo>
                  <a:pt x="1688184" y="1122726"/>
                  <a:pt x="1682156" y="1111646"/>
                  <a:pt x="1701800" y="1098550"/>
                </a:cubicBezTo>
                <a:cubicBezTo>
                  <a:pt x="1707369" y="1094837"/>
                  <a:pt x="1714999" y="1095451"/>
                  <a:pt x="1720850" y="1092200"/>
                </a:cubicBezTo>
                <a:cubicBezTo>
                  <a:pt x="1734193" y="1084787"/>
                  <a:pt x="1758950" y="1066800"/>
                  <a:pt x="1758950" y="1066800"/>
                </a:cubicBezTo>
                <a:cubicBezTo>
                  <a:pt x="1763183" y="1060450"/>
                  <a:pt x="1768550" y="1054724"/>
                  <a:pt x="1771650" y="1047750"/>
                </a:cubicBezTo>
                <a:cubicBezTo>
                  <a:pt x="1777087" y="1035517"/>
                  <a:pt x="1780117" y="1022350"/>
                  <a:pt x="1784350" y="1009650"/>
                </a:cubicBezTo>
                <a:cubicBezTo>
                  <a:pt x="1786467" y="1003300"/>
                  <a:pt x="1789077" y="997094"/>
                  <a:pt x="1790700" y="990600"/>
                </a:cubicBezTo>
                <a:cubicBezTo>
                  <a:pt x="1792735" y="982462"/>
                  <a:pt x="1798845" y="955260"/>
                  <a:pt x="1803400" y="946150"/>
                </a:cubicBezTo>
                <a:cubicBezTo>
                  <a:pt x="1806813" y="939324"/>
                  <a:pt x="1811867" y="933450"/>
                  <a:pt x="1816100" y="927100"/>
                </a:cubicBezTo>
                <a:cubicBezTo>
                  <a:pt x="1829530" y="873379"/>
                  <a:pt x="1811235" y="928048"/>
                  <a:pt x="1841500" y="882650"/>
                </a:cubicBezTo>
                <a:cubicBezTo>
                  <a:pt x="1845213" y="877081"/>
                  <a:pt x="1844857" y="869587"/>
                  <a:pt x="1847850" y="863600"/>
                </a:cubicBezTo>
                <a:cubicBezTo>
                  <a:pt x="1851263" y="856774"/>
                  <a:pt x="1856317" y="850900"/>
                  <a:pt x="1860550" y="844550"/>
                </a:cubicBezTo>
                <a:cubicBezTo>
                  <a:pt x="1868264" y="813695"/>
                  <a:pt x="1868060" y="817379"/>
                  <a:pt x="1873250" y="781050"/>
                </a:cubicBezTo>
                <a:cubicBezTo>
                  <a:pt x="1875663" y="764156"/>
                  <a:pt x="1877005" y="747117"/>
                  <a:pt x="1879600" y="730250"/>
                </a:cubicBezTo>
                <a:cubicBezTo>
                  <a:pt x="1881241" y="719583"/>
                  <a:pt x="1883833" y="709083"/>
                  <a:pt x="1885950" y="698500"/>
                </a:cubicBezTo>
                <a:cubicBezTo>
                  <a:pt x="1883833" y="649817"/>
                  <a:pt x="1883337" y="601036"/>
                  <a:pt x="1879600" y="552450"/>
                </a:cubicBezTo>
                <a:cubicBezTo>
                  <a:pt x="1879087" y="545776"/>
                  <a:pt x="1877983" y="538133"/>
                  <a:pt x="1873250" y="533400"/>
                </a:cubicBezTo>
                <a:cubicBezTo>
                  <a:pt x="1833207" y="493357"/>
                  <a:pt x="1848040" y="517620"/>
                  <a:pt x="1816100" y="501650"/>
                </a:cubicBezTo>
                <a:cubicBezTo>
                  <a:pt x="1809274" y="498237"/>
                  <a:pt x="1804065" y="491956"/>
                  <a:pt x="1797050" y="488950"/>
                </a:cubicBezTo>
                <a:cubicBezTo>
                  <a:pt x="1789028" y="485512"/>
                  <a:pt x="1779822" y="485664"/>
                  <a:pt x="1771650" y="482600"/>
                </a:cubicBezTo>
                <a:cubicBezTo>
                  <a:pt x="1762787" y="479276"/>
                  <a:pt x="1755113" y="473224"/>
                  <a:pt x="1746250" y="469900"/>
                </a:cubicBezTo>
                <a:cubicBezTo>
                  <a:pt x="1738078" y="466836"/>
                  <a:pt x="1729022" y="466614"/>
                  <a:pt x="1720850" y="463550"/>
                </a:cubicBezTo>
                <a:cubicBezTo>
                  <a:pt x="1711987" y="460226"/>
                  <a:pt x="1704517" y="453570"/>
                  <a:pt x="1695450" y="450850"/>
                </a:cubicBezTo>
                <a:cubicBezTo>
                  <a:pt x="1683118" y="447150"/>
                  <a:pt x="1669975" y="447025"/>
                  <a:pt x="1657350" y="444500"/>
                </a:cubicBezTo>
                <a:cubicBezTo>
                  <a:pt x="1648792" y="442788"/>
                  <a:pt x="1640309" y="440658"/>
                  <a:pt x="1631950" y="438150"/>
                </a:cubicBezTo>
                <a:cubicBezTo>
                  <a:pt x="1619128" y="434303"/>
                  <a:pt x="1606672" y="429297"/>
                  <a:pt x="1593850" y="425450"/>
                </a:cubicBezTo>
                <a:cubicBezTo>
                  <a:pt x="1571727" y="418813"/>
                  <a:pt x="1560006" y="417929"/>
                  <a:pt x="1536700" y="412750"/>
                </a:cubicBezTo>
                <a:cubicBezTo>
                  <a:pt x="1528181" y="410857"/>
                  <a:pt x="1519691" y="408798"/>
                  <a:pt x="1511300" y="406400"/>
                </a:cubicBezTo>
                <a:cubicBezTo>
                  <a:pt x="1504864" y="404561"/>
                  <a:pt x="1498869" y="401043"/>
                  <a:pt x="1492250" y="400050"/>
                </a:cubicBezTo>
                <a:cubicBezTo>
                  <a:pt x="1456419" y="394675"/>
                  <a:pt x="1420227" y="392036"/>
                  <a:pt x="1384300" y="387350"/>
                </a:cubicBezTo>
                <a:cubicBezTo>
                  <a:pt x="1371533" y="385685"/>
                  <a:pt x="1358855" y="383373"/>
                  <a:pt x="1346200" y="381000"/>
                </a:cubicBezTo>
                <a:cubicBezTo>
                  <a:pt x="1324984" y="377022"/>
                  <a:pt x="1304197" y="370254"/>
                  <a:pt x="1282700" y="368300"/>
                </a:cubicBezTo>
                <a:lnTo>
                  <a:pt x="1212850" y="361950"/>
                </a:lnTo>
                <a:lnTo>
                  <a:pt x="1174750" y="349250"/>
                </a:lnTo>
                <a:cubicBezTo>
                  <a:pt x="1168400" y="347133"/>
                  <a:pt x="1161269" y="346613"/>
                  <a:pt x="1155700" y="342900"/>
                </a:cubicBezTo>
                <a:cubicBezTo>
                  <a:pt x="1080201" y="292567"/>
                  <a:pt x="1149640" y="332690"/>
                  <a:pt x="1092200" y="311150"/>
                </a:cubicBezTo>
                <a:cubicBezTo>
                  <a:pt x="1047670" y="294451"/>
                  <a:pt x="1084596" y="304173"/>
                  <a:pt x="1047750" y="285750"/>
                </a:cubicBezTo>
                <a:cubicBezTo>
                  <a:pt x="1038640" y="281195"/>
                  <a:pt x="1011438" y="275085"/>
                  <a:pt x="1003300" y="273050"/>
                </a:cubicBezTo>
                <a:cubicBezTo>
                  <a:pt x="996950" y="268817"/>
                  <a:pt x="991076" y="263763"/>
                  <a:pt x="984250" y="260350"/>
                </a:cubicBezTo>
                <a:cubicBezTo>
                  <a:pt x="978263" y="257357"/>
                  <a:pt x="971352" y="256637"/>
                  <a:pt x="965200" y="254000"/>
                </a:cubicBezTo>
                <a:cubicBezTo>
                  <a:pt x="956499" y="250271"/>
                  <a:pt x="948019" y="245996"/>
                  <a:pt x="939800" y="241300"/>
                </a:cubicBezTo>
                <a:cubicBezTo>
                  <a:pt x="933174" y="237514"/>
                  <a:pt x="927724" y="231700"/>
                  <a:pt x="920750" y="228600"/>
                </a:cubicBezTo>
                <a:cubicBezTo>
                  <a:pt x="908517" y="223163"/>
                  <a:pt x="893789" y="223326"/>
                  <a:pt x="882650" y="215900"/>
                </a:cubicBezTo>
                <a:cubicBezTo>
                  <a:pt x="869950" y="207433"/>
                  <a:pt x="859030" y="195327"/>
                  <a:pt x="844550" y="190500"/>
                </a:cubicBezTo>
                <a:cubicBezTo>
                  <a:pt x="838200" y="188383"/>
                  <a:pt x="831487" y="187143"/>
                  <a:pt x="825500" y="184150"/>
                </a:cubicBezTo>
                <a:cubicBezTo>
                  <a:pt x="795009" y="168904"/>
                  <a:pt x="814221" y="165303"/>
                  <a:pt x="768350" y="158750"/>
                </a:cubicBezTo>
                <a:lnTo>
                  <a:pt x="723900" y="152400"/>
                </a:lnTo>
                <a:cubicBezTo>
                  <a:pt x="717550" y="150283"/>
                  <a:pt x="710837" y="149043"/>
                  <a:pt x="704850" y="146050"/>
                </a:cubicBezTo>
                <a:cubicBezTo>
                  <a:pt x="655611" y="121431"/>
                  <a:pt x="714633" y="142961"/>
                  <a:pt x="666750" y="127000"/>
                </a:cubicBezTo>
                <a:cubicBezTo>
                  <a:pt x="650313" y="110563"/>
                  <a:pt x="632386" y="90145"/>
                  <a:pt x="609600" y="82550"/>
                </a:cubicBezTo>
                <a:lnTo>
                  <a:pt x="495300" y="44450"/>
                </a:lnTo>
                <a:lnTo>
                  <a:pt x="476250" y="38100"/>
                </a:lnTo>
                <a:cubicBezTo>
                  <a:pt x="469900" y="35983"/>
                  <a:pt x="462769" y="35463"/>
                  <a:pt x="457200" y="31750"/>
                </a:cubicBezTo>
                <a:cubicBezTo>
                  <a:pt x="436389" y="17876"/>
                  <a:pt x="445782" y="19050"/>
                  <a:pt x="431800" y="19050"/>
                </a:cubicBezTo>
                <a:lnTo>
                  <a:pt x="431800" y="19050"/>
                </a:lnTo>
                <a:lnTo>
                  <a:pt x="431800" y="19050"/>
                </a:lnTo>
                <a:lnTo>
                  <a:pt x="52070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8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A6F7-E473-6045-A16B-AFE770C1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DiffPool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07F59-0D6B-654A-A013-7C2D9818A068}"/>
              </a:ext>
            </a:extLst>
          </p:cNvPr>
          <p:cNvSpPr txBox="1"/>
          <p:nvPr/>
        </p:nvSpPr>
        <p:spPr>
          <a:xfrm>
            <a:off x="838200" y="1588168"/>
            <a:ext cx="7180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Downsample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by clustering the nodes using GNN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EC967D-2C8C-B742-896E-316BC6937356}"/>
              </a:ext>
            </a:extLst>
          </p:cNvPr>
          <p:cNvSpPr/>
          <p:nvPr/>
        </p:nvSpPr>
        <p:spPr>
          <a:xfrm>
            <a:off x="2180129" y="3356878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F99CEB-E67F-6C41-9447-2F1D7E20151B}"/>
              </a:ext>
            </a:extLst>
          </p:cNvPr>
          <p:cNvSpPr/>
          <p:nvPr/>
        </p:nvSpPr>
        <p:spPr>
          <a:xfrm>
            <a:off x="1974292" y="4088327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4C5278-BDC9-DE49-8A59-487752719E2A}"/>
              </a:ext>
            </a:extLst>
          </p:cNvPr>
          <p:cNvSpPr/>
          <p:nvPr/>
        </p:nvSpPr>
        <p:spPr>
          <a:xfrm>
            <a:off x="3061788" y="375861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44D4C8-3F18-4643-B469-DAC3D6FFE01E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2423298" y="3600048"/>
            <a:ext cx="680211" cy="200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1F883-6B43-0D47-964D-32387B9708F5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116737" y="3641769"/>
            <a:ext cx="205836" cy="44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84F8D67-2A73-574E-ADCC-DC242447FC69}"/>
              </a:ext>
            </a:extLst>
          </p:cNvPr>
          <p:cNvSpPr/>
          <p:nvPr/>
        </p:nvSpPr>
        <p:spPr>
          <a:xfrm>
            <a:off x="3068989" y="2833222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131672-DE4C-084A-915A-25D76CB0A06A}"/>
              </a:ext>
            </a:extLst>
          </p:cNvPr>
          <p:cNvSpPr/>
          <p:nvPr/>
        </p:nvSpPr>
        <p:spPr>
          <a:xfrm>
            <a:off x="1718603" y="2719911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A28190-2B06-7F43-B43F-AFAEDFB5241C}"/>
              </a:ext>
            </a:extLst>
          </p:cNvPr>
          <p:cNvCxnSpPr>
            <a:cxnSpLocks/>
            <a:stCxn id="6" idx="1"/>
            <a:endCxn id="12" idx="5"/>
          </p:cNvCxnSpPr>
          <p:nvPr/>
        </p:nvCxnSpPr>
        <p:spPr>
          <a:xfrm flipH="1" flipV="1">
            <a:off x="1961772" y="2963080"/>
            <a:ext cx="260078" cy="435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7F4F6-1E7F-B443-9B6B-DBB76A65B938}"/>
              </a:ext>
            </a:extLst>
          </p:cNvPr>
          <p:cNvCxnSpPr>
            <a:cxnSpLocks/>
            <a:stCxn id="7" idx="2"/>
            <a:endCxn id="16" idx="6"/>
          </p:cNvCxnSpPr>
          <p:nvPr/>
        </p:nvCxnSpPr>
        <p:spPr>
          <a:xfrm flipH="1" flipV="1">
            <a:off x="1215227" y="4115120"/>
            <a:ext cx="759065" cy="115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673A86-291A-2144-BFDF-B8261AD4BF90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>
            <a:off x="3211434" y="3118113"/>
            <a:ext cx="93523" cy="68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C916F8E-76A4-AF4C-975B-7C8166B1427A}"/>
              </a:ext>
            </a:extLst>
          </p:cNvPr>
          <p:cNvSpPr/>
          <p:nvPr/>
        </p:nvSpPr>
        <p:spPr>
          <a:xfrm>
            <a:off x="930337" y="397267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593FDE-B841-1E4A-98C4-BEE53C5F7A61}"/>
              </a:ext>
            </a:extLst>
          </p:cNvPr>
          <p:cNvCxnSpPr>
            <a:cxnSpLocks/>
            <a:stCxn id="8" idx="4"/>
            <a:endCxn id="18" idx="7"/>
          </p:cNvCxnSpPr>
          <p:nvPr/>
        </p:nvCxnSpPr>
        <p:spPr>
          <a:xfrm flipH="1">
            <a:off x="2857893" y="4043506"/>
            <a:ext cx="346340" cy="4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A6FB1D-66AD-8341-B33F-F43FE07B789E}"/>
              </a:ext>
            </a:extLst>
          </p:cNvPr>
          <p:cNvSpPr/>
          <p:nvPr/>
        </p:nvSpPr>
        <p:spPr>
          <a:xfrm>
            <a:off x="2614724" y="447728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AA208-335C-A746-A7B1-E3CFC3CE2621}"/>
              </a:ext>
            </a:extLst>
          </p:cNvPr>
          <p:cNvCxnSpPr>
            <a:cxnSpLocks/>
            <a:stCxn id="20" idx="1"/>
            <a:endCxn id="8" idx="6"/>
          </p:cNvCxnSpPr>
          <p:nvPr/>
        </p:nvCxnSpPr>
        <p:spPr>
          <a:xfrm flipH="1" flipV="1">
            <a:off x="3346678" y="3901061"/>
            <a:ext cx="566864" cy="395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ED5FF14-82BB-4D45-8FE4-C1CB052BF425}"/>
              </a:ext>
            </a:extLst>
          </p:cNvPr>
          <p:cNvSpPr/>
          <p:nvPr/>
        </p:nvSpPr>
        <p:spPr>
          <a:xfrm>
            <a:off x="3871821" y="4254603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/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blipFill>
                <a:blip r:embed="rId2"/>
                <a:stretch>
                  <a:fillRect l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/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/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/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/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blipFill>
                <a:blip r:embed="rId6"/>
                <a:stretch>
                  <a:fillRect l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/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blipFill>
                <a:blip r:embed="rId7"/>
                <a:stretch>
                  <a:fillRect l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/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blipFill>
                <a:blip r:embed="rId8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/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blipFill>
                <a:blip r:embed="rId9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9E322096-8F84-E142-AEC7-44AC87E00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77" y="5462146"/>
            <a:ext cx="2390444" cy="2548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554E85-D76F-7545-881E-3FC8BE62FB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388" y="6201254"/>
            <a:ext cx="3707670" cy="252535"/>
          </a:xfrm>
          <a:prstGeom prst="rect">
            <a:avLst/>
          </a:prstGeom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4119D564-38C7-2B45-BB3A-34E8A7B4D281}"/>
              </a:ext>
            </a:extLst>
          </p:cNvPr>
          <p:cNvSpPr/>
          <p:nvPr/>
        </p:nvSpPr>
        <p:spPr>
          <a:xfrm>
            <a:off x="2515415" y="5780554"/>
            <a:ext cx="189599" cy="40005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/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blipFill>
                <a:blip r:embed="rId12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/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blipFill>
                <a:blip r:embed="rId13"/>
                <a:stretch>
                  <a:fillRect l="-12121" r="-303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/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blipFill>
                <a:blip r:embed="rId14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/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blipFill>
                <a:blip r:embed="rId15"/>
                <a:stretch>
                  <a:fillRect l="-12121" r="-303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/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blipFill>
                <a:blip r:embed="rId16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/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blipFill>
                <a:blip r:embed="rId17"/>
                <a:stretch>
                  <a:fillRect l="-11765" r="-29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/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blipFill>
                <a:blip r:embed="rId18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/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blipFill>
                <a:blip r:embed="rId19"/>
                <a:stretch>
                  <a:fillRect l="-13514" t="-4000" r="-1621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745B3173-5F57-5645-AC8E-EF9F19017BF7}"/>
              </a:ext>
            </a:extLst>
          </p:cNvPr>
          <p:cNvSpPr txBox="1"/>
          <p:nvPr/>
        </p:nvSpPr>
        <p:spPr>
          <a:xfrm>
            <a:off x="5596601" y="3259588"/>
            <a:ext cx="270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Generated new features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D544D1-468A-7D4C-A381-4C4514B418BB}"/>
              </a:ext>
            </a:extLst>
          </p:cNvPr>
          <p:cNvSpPr txBox="1"/>
          <p:nvPr/>
        </p:nvSpPr>
        <p:spPr>
          <a:xfrm>
            <a:off x="5399804" y="2531561"/>
            <a:ext cx="3188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Generated soft-assign matrix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E3909D8C-2546-1744-9524-2A5E6DD05DDF}"/>
              </a:ext>
            </a:extLst>
          </p:cNvPr>
          <p:cNvSpPr/>
          <p:nvPr/>
        </p:nvSpPr>
        <p:spPr>
          <a:xfrm>
            <a:off x="2360531" y="3329037"/>
            <a:ext cx="1905000" cy="1695450"/>
          </a:xfrm>
          <a:custGeom>
            <a:avLst/>
            <a:gdLst>
              <a:gd name="connsiteX0" fmla="*/ 901700 w 1905000"/>
              <a:gd name="connsiteY0" fmla="*/ 0 h 1695450"/>
              <a:gd name="connsiteX1" fmla="*/ 901700 w 1905000"/>
              <a:gd name="connsiteY1" fmla="*/ 0 h 1695450"/>
              <a:gd name="connsiteX2" fmla="*/ 838200 w 1905000"/>
              <a:gd name="connsiteY2" fmla="*/ 6350 h 1695450"/>
              <a:gd name="connsiteX3" fmla="*/ 660400 w 1905000"/>
              <a:gd name="connsiteY3" fmla="*/ 19050 h 1695450"/>
              <a:gd name="connsiteX4" fmla="*/ 641350 w 1905000"/>
              <a:gd name="connsiteY4" fmla="*/ 25400 h 1695450"/>
              <a:gd name="connsiteX5" fmla="*/ 565150 w 1905000"/>
              <a:gd name="connsiteY5" fmla="*/ 88900 h 1695450"/>
              <a:gd name="connsiteX6" fmla="*/ 552450 w 1905000"/>
              <a:gd name="connsiteY6" fmla="*/ 107950 h 1695450"/>
              <a:gd name="connsiteX7" fmla="*/ 546100 w 1905000"/>
              <a:gd name="connsiteY7" fmla="*/ 127000 h 1695450"/>
              <a:gd name="connsiteX8" fmla="*/ 527050 w 1905000"/>
              <a:gd name="connsiteY8" fmla="*/ 146050 h 1695450"/>
              <a:gd name="connsiteX9" fmla="*/ 501650 w 1905000"/>
              <a:gd name="connsiteY9" fmla="*/ 190500 h 1695450"/>
              <a:gd name="connsiteX10" fmla="*/ 476250 w 1905000"/>
              <a:gd name="connsiteY10" fmla="*/ 228600 h 1695450"/>
              <a:gd name="connsiteX11" fmla="*/ 457200 w 1905000"/>
              <a:gd name="connsiteY11" fmla="*/ 266700 h 1695450"/>
              <a:gd name="connsiteX12" fmla="*/ 444500 w 1905000"/>
              <a:gd name="connsiteY12" fmla="*/ 304800 h 1695450"/>
              <a:gd name="connsiteX13" fmla="*/ 438150 w 1905000"/>
              <a:gd name="connsiteY13" fmla="*/ 323850 h 1695450"/>
              <a:gd name="connsiteX14" fmla="*/ 425450 w 1905000"/>
              <a:gd name="connsiteY14" fmla="*/ 349250 h 1695450"/>
              <a:gd name="connsiteX15" fmla="*/ 412750 w 1905000"/>
              <a:gd name="connsiteY15" fmla="*/ 393700 h 1695450"/>
              <a:gd name="connsiteX16" fmla="*/ 406400 w 1905000"/>
              <a:gd name="connsiteY16" fmla="*/ 412750 h 1695450"/>
              <a:gd name="connsiteX17" fmla="*/ 393700 w 1905000"/>
              <a:gd name="connsiteY17" fmla="*/ 431800 h 1695450"/>
              <a:gd name="connsiteX18" fmla="*/ 381000 w 1905000"/>
              <a:gd name="connsiteY18" fmla="*/ 469900 h 1695450"/>
              <a:gd name="connsiteX19" fmla="*/ 374650 w 1905000"/>
              <a:gd name="connsiteY19" fmla="*/ 488950 h 1695450"/>
              <a:gd name="connsiteX20" fmla="*/ 361950 w 1905000"/>
              <a:gd name="connsiteY20" fmla="*/ 514350 h 1695450"/>
              <a:gd name="connsiteX21" fmla="*/ 342900 w 1905000"/>
              <a:gd name="connsiteY21" fmla="*/ 527050 h 1695450"/>
              <a:gd name="connsiteX22" fmla="*/ 317500 w 1905000"/>
              <a:gd name="connsiteY22" fmla="*/ 565150 h 1695450"/>
              <a:gd name="connsiteX23" fmla="*/ 285750 w 1905000"/>
              <a:gd name="connsiteY23" fmla="*/ 596900 h 1695450"/>
              <a:gd name="connsiteX24" fmla="*/ 266700 w 1905000"/>
              <a:gd name="connsiteY24" fmla="*/ 635000 h 1695450"/>
              <a:gd name="connsiteX25" fmla="*/ 254000 w 1905000"/>
              <a:gd name="connsiteY25" fmla="*/ 654050 h 1695450"/>
              <a:gd name="connsiteX26" fmla="*/ 247650 w 1905000"/>
              <a:gd name="connsiteY26" fmla="*/ 673100 h 1695450"/>
              <a:gd name="connsiteX27" fmla="*/ 222250 w 1905000"/>
              <a:gd name="connsiteY27" fmla="*/ 711200 h 1695450"/>
              <a:gd name="connsiteX28" fmla="*/ 171450 w 1905000"/>
              <a:gd name="connsiteY28" fmla="*/ 787400 h 1695450"/>
              <a:gd name="connsiteX29" fmla="*/ 146050 w 1905000"/>
              <a:gd name="connsiteY29" fmla="*/ 825500 h 1695450"/>
              <a:gd name="connsiteX30" fmla="*/ 133350 w 1905000"/>
              <a:gd name="connsiteY30" fmla="*/ 844550 h 1695450"/>
              <a:gd name="connsiteX31" fmla="*/ 127000 w 1905000"/>
              <a:gd name="connsiteY31" fmla="*/ 863600 h 1695450"/>
              <a:gd name="connsiteX32" fmla="*/ 114300 w 1905000"/>
              <a:gd name="connsiteY32" fmla="*/ 882650 h 1695450"/>
              <a:gd name="connsiteX33" fmla="*/ 101600 w 1905000"/>
              <a:gd name="connsiteY33" fmla="*/ 920750 h 1695450"/>
              <a:gd name="connsiteX34" fmla="*/ 88900 w 1905000"/>
              <a:gd name="connsiteY34" fmla="*/ 939800 h 1695450"/>
              <a:gd name="connsiteX35" fmla="*/ 76200 w 1905000"/>
              <a:gd name="connsiteY35" fmla="*/ 977900 h 1695450"/>
              <a:gd name="connsiteX36" fmla="*/ 69850 w 1905000"/>
              <a:gd name="connsiteY36" fmla="*/ 996950 h 1695450"/>
              <a:gd name="connsiteX37" fmla="*/ 57150 w 1905000"/>
              <a:gd name="connsiteY37" fmla="*/ 1016000 h 1695450"/>
              <a:gd name="connsiteX38" fmla="*/ 50800 w 1905000"/>
              <a:gd name="connsiteY38" fmla="*/ 1035050 h 1695450"/>
              <a:gd name="connsiteX39" fmla="*/ 31750 w 1905000"/>
              <a:gd name="connsiteY39" fmla="*/ 1047750 h 1695450"/>
              <a:gd name="connsiteX40" fmla="*/ 19050 w 1905000"/>
              <a:gd name="connsiteY40" fmla="*/ 1136650 h 1695450"/>
              <a:gd name="connsiteX41" fmla="*/ 12700 w 1905000"/>
              <a:gd name="connsiteY41" fmla="*/ 1168400 h 1695450"/>
              <a:gd name="connsiteX42" fmla="*/ 6350 w 1905000"/>
              <a:gd name="connsiteY42" fmla="*/ 1263650 h 1695450"/>
              <a:gd name="connsiteX43" fmla="*/ 0 w 1905000"/>
              <a:gd name="connsiteY43" fmla="*/ 1289050 h 1695450"/>
              <a:gd name="connsiteX44" fmla="*/ 6350 w 1905000"/>
              <a:gd name="connsiteY44" fmla="*/ 1384300 h 1695450"/>
              <a:gd name="connsiteX45" fmla="*/ 19050 w 1905000"/>
              <a:gd name="connsiteY45" fmla="*/ 1422400 h 1695450"/>
              <a:gd name="connsiteX46" fmla="*/ 25400 w 1905000"/>
              <a:gd name="connsiteY46" fmla="*/ 1441450 h 1695450"/>
              <a:gd name="connsiteX47" fmla="*/ 31750 w 1905000"/>
              <a:gd name="connsiteY47" fmla="*/ 1460500 h 1695450"/>
              <a:gd name="connsiteX48" fmla="*/ 44450 w 1905000"/>
              <a:gd name="connsiteY48" fmla="*/ 1479550 h 1695450"/>
              <a:gd name="connsiteX49" fmla="*/ 57150 w 1905000"/>
              <a:gd name="connsiteY49" fmla="*/ 1517650 h 1695450"/>
              <a:gd name="connsiteX50" fmla="*/ 63500 w 1905000"/>
              <a:gd name="connsiteY50" fmla="*/ 1536700 h 1695450"/>
              <a:gd name="connsiteX51" fmla="*/ 82550 w 1905000"/>
              <a:gd name="connsiteY51" fmla="*/ 1549400 h 1695450"/>
              <a:gd name="connsiteX52" fmla="*/ 114300 w 1905000"/>
              <a:gd name="connsiteY52" fmla="*/ 1574800 h 1695450"/>
              <a:gd name="connsiteX53" fmla="*/ 127000 w 1905000"/>
              <a:gd name="connsiteY53" fmla="*/ 1593850 h 1695450"/>
              <a:gd name="connsiteX54" fmla="*/ 146050 w 1905000"/>
              <a:gd name="connsiteY54" fmla="*/ 1612900 h 1695450"/>
              <a:gd name="connsiteX55" fmla="*/ 171450 w 1905000"/>
              <a:gd name="connsiteY55" fmla="*/ 1625600 h 1695450"/>
              <a:gd name="connsiteX56" fmla="*/ 190500 w 1905000"/>
              <a:gd name="connsiteY56" fmla="*/ 1638300 h 1695450"/>
              <a:gd name="connsiteX57" fmla="*/ 215900 w 1905000"/>
              <a:gd name="connsiteY57" fmla="*/ 1651000 h 1695450"/>
              <a:gd name="connsiteX58" fmla="*/ 234950 w 1905000"/>
              <a:gd name="connsiteY58" fmla="*/ 1663700 h 1695450"/>
              <a:gd name="connsiteX59" fmla="*/ 254000 w 1905000"/>
              <a:gd name="connsiteY59" fmla="*/ 1670050 h 1695450"/>
              <a:gd name="connsiteX60" fmla="*/ 342900 w 1905000"/>
              <a:gd name="connsiteY60" fmla="*/ 1682750 h 1695450"/>
              <a:gd name="connsiteX61" fmla="*/ 387350 w 1905000"/>
              <a:gd name="connsiteY61" fmla="*/ 1689100 h 1695450"/>
              <a:gd name="connsiteX62" fmla="*/ 533400 w 1905000"/>
              <a:gd name="connsiteY62" fmla="*/ 1695450 h 1695450"/>
              <a:gd name="connsiteX63" fmla="*/ 781050 w 1905000"/>
              <a:gd name="connsiteY63" fmla="*/ 1689100 h 1695450"/>
              <a:gd name="connsiteX64" fmla="*/ 895350 w 1905000"/>
              <a:gd name="connsiteY64" fmla="*/ 1676400 h 1695450"/>
              <a:gd name="connsiteX65" fmla="*/ 977900 w 1905000"/>
              <a:gd name="connsiteY65" fmla="*/ 1670050 h 1695450"/>
              <a:gd name="connsiteX66" fmla="*/ 1009650 w 1905000"/>
              <a:gd name="connsiteY66" fmla="*/ 1663700 h 1695450"/>
              <a:gd name="connsiteX67" fmla="*/ 1028700 w 1905000"/>
              <a:gd name="connsiteY67" fmla="*/ 1657350 h 1695450"/>
              <a:gd name="connsiteX68" fmla="*/ 1136650 w 1905000"/>
              <a:gd name="connsiteY68" fmla="*/ 1644650 h 1695450"/>
              <a:gd name="connsiteX69" fmla="*/ 1155700 w 1905000"/>
              <a:gd name="connsiteY69" fmla="*/ 1638300 h 1695450"/>
              <a:gd name="connsiteX70" fmla="*/ 1181100 w 1905000"/>
              <a:gd name="connsiteY70" fmla="*/ 1631950 h 1695450"/>
              <a:gd name="connsiteX71" fmla="*/ 1231900 w 1905000"/>
              <a:gd name="connsiteY71" fmla="*/ 1606550 h 1695450"/>
              <a:gd name="connsiteX72" fmla="*/ 1257300 w 1905000"/>
              <a:gd name="connsiteY72" fmla="*/ 1593850 h 1695450"/>
              <a:gd name="connsiteX73" fmla="*/ 1320800 w 1905000"/>
              <a:gd name="connsiteY73" fmla="*/ 1568450 h 1695450"/>
              <a:gd name="connsiteX74" fmla="*/ 1339850 w 1905000"/>
              <a:gd name="connsiteY74" fmla="*/ 1555750 h 1695450"/>
              <a:gd name="connsiteX75" fmla="*/ 1365250 w 1905000"/>
              <a:gd name="connsiteY75" fmla="*/ 1543050 h 1695450"/>
              <a:gd name="connsiteX76" fmla="*/ 1409700 w 1905000"/>
              <a:gd name="connsiteY76" fmla="*/ 1511300 h 1695450"/>
              <a:gd name="connsiteX77" fmla="*/ 1466850 w 1905000"/>
              <a:gd name="connsiteY77" fmla="*/ 1479550 h 1695450"/>
              <a:gd name="connsiteX78" fmla="*/ 1517650 w 1905000"/>
              <a:gd name="connsiteY78" fmla="*/ 1441450 h 1695450"/>
              <a:gd name="connsiteX79" fmla="*/ 1536700 w 1905000"/>
              <a:gd name="connsiteY79" fmla="*/ 1428750 h 1695450"/>
              <a:gd name="connsiteX80" fmla="*/ 1562100 w 1905000"/>
              <a:gd name="connsiteY80" fmla="*/ 1403350 h 1695450"/>
              <a:gd name="connsiteX81" fmla="*/ 1581150 w 1905000"/>
              <a:gd name="connsiteY81" fmla="*/ 1390650 h 1695450"/>
              <a:gd name="connsiteX82" fmla="*/ 1619250 w 1905000"/>
              <a:gd name="connsiteY82" fmla="*/ 1352550 h 1695450"/>
              <a:gd name="connsiteX83" fmla="*/ 1657350 w 1905000"/>
              <a:gd name="connsiteY83" fmla="*/ 1314450 h 1695450"/>
              <a:gd name="connsiteX84" fmla="*/ 1676400 w 1905000"/>
              <a:gd name="connsiteY84" fmla="*/ 1295400 h 1695450"/>
              <a:gd name="connsiteX85" fmla="*/ 1695450 w 1905000"/>
              <a:gd name="connsiteY85" fmla="*/ 1276350 h 1695450"/>
              <a:gd name="connsiteX86" fmla="*/ 1720850 w 1905000"/>
              <a:gd name="connsiteY86" fmla="*/ 1238250 h 1695450"/>
              <a:gd name="connsiteX87" fmla="*/ 1733550 w 1905000"/>
              <a:gd name="connsiteY87" fmla="*/ 1219200 h 1695450"/>
              <a:gd name="connsiteX88" fmla="*/ 1752600 w 1905000"/>
              <a:gd name="connsiteY88" fmla="*/ 1212850 h 1695450"/>
              <a:gd name="connsiteX89" fmla="*/ 1797050 w 1905000"/>
              <a:gd name="connsiteY89" fmla="*/ 1155700 h 1695450"/>
              <a:gd name="connsiteX90" fmla="*/ 1809750 w 1905000"/>
              <a:gd name="connsiteY90" fmla="*/ 1117600 h 1695450"/>
              <a:gd name="connsiteX91" fmla="*/ 1816100 w 1905000"/>
              <a:gd name="connsiteY91" fmla="*/ 1098550 h 1695450"/>
              <a:gd name="connsiteX92" fmla="*/ 1828800 w 1905000"/>
              <a:gd name="connsiteY92" fmla="*/ 1079500 h 1695450"/>
              <a:gd name="connsiteX93" fmla="*/ 1841500 w 1905000"/>
              <a:gd name="connsiteY93" fmla="*/ 1041400 h 1695450"/>
              <a:gd name="connsiteX94" fmla="*/ 1860550 w 1905000"/>
              <a:gd name="connsiteY94" fmla="*/ 984250 h 1695450"/>
              <a:gd name="connsiteX95" fmla="*/ 1879600 w 1905000"/>
              <a:gd name="connsiteY95" fmla="*/ 939800 h 1695450"/>
              <a:gd name="connsiteX96" fmla="*/ 1892300 w 1905000"/>
              <a:gd name="connsiteY96" fmla="*/ 901700 h 1695450"/>
              <a:gd name="connsiteX97" fmla="*/ 1898650 w 1905000"/>
              <a:gd name="connsiteY97" fmla="*/ 882650 h 1695450"/>
              <a:gd name="connsiteX98" fmla="*/ 1905000 w 1905000"/>
              <a:gd name="connsiteY98" fmla="*/ 844550 h 1695450"/>
              <a:gd name="connsiteX99" fmla="*/ 1898650 w 1905000"/>
              <a:gd name="connsiteY99" fmla="*/ 723900 h 1695450"/>
              <a:gd name="connsiteX100" fmla="*/ 1885950 w 1905000"/>
              <a:gd name="connsiteY100" fmla="*/ 685800 h 1695450"/>
              <a:gd name="connsiteX101" fmla="*/ 1879600 w 1905000"/>
              <a:gd name="connsiteY101" fmla="*/ 666750 h 1695450"/>
              <a:gd name="connsiteX102" fmla="*/ 1841500 w 1905000"/>
              <a:gd name="connsiteY102" fmla="*/ 609600 h 1695450"/>
              <a:gd name="connsiteX103" fmla="*/ 1803400 w 1905000"/>
              <a:gd name="connsiteY103" fmla="*/ 552450 h 1695450"/>
              <a:gd name="connsiteX104" fmla="*/ 1790700 w 1905000"/>
              <a:gd name="connsiteY104" fmla="*/ 533400 h 1695450"/>
              <a:gd name="connsiteX105" fmla="*/ 1765300 w 1905000"/>
              <a:gd name="connsiteY105" fmla="*/ 514350 h 1695450"/>
              <a:gd name="connsiteX106" fmla="*/ 1746250 w 1905000"/>
              <a:gd name="connsiteY106" fmla="*/ 501650 h 1695450"/>
              <a:gd name="connsiteX107" fmla="*/ 1727200 w 1905000"/>
              <a:gd name="connsiteY107" fmla="*/ 482600 h 1695450"/>
              <a:gd name="connsiteX108" fmla="*/ 1708150 w 1905000"/>
              <a:gd name="connsiteY108" fmla="*/ 469900 h 1695450"/>
              <a:gd name="connsiteX109" fmla="*/ 1682750 w 1905000"/>
              <a:gd name="connsiteY109" fmla="*/ 450850 h 1695450"/>
              <a:gd name="connsiteX110" fmla="*/ 1657350 w 1905000"/>
              <a:gd name="connsiteY110" fmla="*/ 438150 h 1695450"/>
              <a:gd name="connsiteX111" fmla="*/ 1619250 w 1905000"/>
              <a:gd name="connsiteY111" fmla="*/ 412750 h 1695450"/>
              <a:gd name="connsiteX112" fmla="*/ 1600200 w 1905000"/>
              <a:gd name="connsiteY112" fmla="*/ 400050 h 1695450"/>
              <a:gd name="connsiteX113" fmla="*/ 1555750 w 1905000"/>
              <a:gd name="connsiteY113" fmla="*/ 381000 h 1695450"/>
              <a:gd name="connsiteX114" fmla="*/ 1536700 w 1905000"/>
              <a:gd name="connsiteY114" fmla="*/ 374650 h 1695450"/>
              <a:gd name="connsiteX115" fmla="*/ 1517650 w 1905000"/>
              <a:gd name="connsiteY115" fmla="*/ 361950 h 1695450"/>
              <a:gd name="connsiteX116" fmla="*/ 1498600 w 1905000"/>
              <a:gd name="connsiteY116" fmla="*/ 355600 h 1695450"/>
              <a:gd name="connsiteX117" fmla="*/ 1479550 w 1905000"/>
              <a:gd name="connsiteY117" fmla="*/ 342900 h 1695450"/>
              <a:gd name="connsiteX118" fmla="*/ 1428750 w 1905000"/>
              <a:gd name="connsiteY118" fmla="*/ 304800 h 1695450"/>
              <a:gd name="connsiteX119" fmla="*/ 1390650 w 1905000"/>
              <a:gd name="connsiteY119" fmla="*/ 273050 h 1695450"/>
              <a:gd name="connsiteX120" fmla="*/ 1358900 w 1905000"/>
              <a:gd name="connsiteY120" fmla="*/ 254000 h 1695450"/>
              <a:gd name="connsiteX121" fmla="*/ 1346200 w 1905000"/>
              <a:gd name="connsiteY121" fmla="*/ 234950 h 1695450"/>
              <a:gd name="connsiteX122" fmla="*/ 1301750 w 1905000"/>
              <a:gd name="connsiteY122" fmla="*/ 203200 h 1695450"/>
              <a:gd name="connsiteX123" fmla="*/ 1276350 w 1905000"/>
              <a:gd name="connsiteY123" fmla="*/ 184150 h 1695450"/>
              <a:gd name="connsiteX124" fmla="*/ 1250950 w 1905000"/>
              <a:gd name="connsiteY124" fmla="*/ 171450 h 1695450"/>
              <a:gd name="connsiteX125" fmla="*/ 1219200 w 1905000"/>
              <a:gd name="connsiteY125" fmla="*/ 133350 h 1695450"/>
              <a:gd name="connsiteX126" fmla="*/ 1193800 w 1905000"/>
              <a:gd name="connsiteY126" fmla="*/ 114300 h 1695450"/>
              <a:gd name="connsiteX127" fmla="*/ 1174750 w 1905000"/>
              <a:gd name="connsiteY127" fmla="*/ 95250 h 1695450"/>
              <a:gd name="connsiteX128" fmla="*/ 1136650 w 1905000"/>
              <a:gd name="connsiteY128" fmla="*/ 76200 h 1695450"/>
              <a:gd name="connsiteX129" fmla="*/ 1079500 w 1905000"/>
              <a:gd name="connsiteY129" fmla="*/ 50800 h 1695450"/>
              <a:gd name="connsiteX130" fmla="*/ 1041400 w 1905000"/>
              <a:gd name="connsiteY130" fmla="*/ 38100 h 1695450"/>
              <a:gd name="connsiteX131" fmla="*/ 1022350 w 1905000"/>
              <a:gd name="connsiteY131" fmla="*/ 31750 h 1695450"/>
              <a:gd name="connsiteX132" fmla="*/ 965200 w 1905000"/>
              <a:gd name="connsiteY132" fmla="*/ 6350 h 1695450"/>
              <a:gd name="connsiteX133" fmla="*/ 946150 w 1905000"/>
              <a:gd name="connsiteY133" fmla="*/ 0 h 1695450"/>
              <a:gd name="connsiteX134" fmla="*/ 901700 w 1905000"/>
              <a:gd name="connsiteY134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905000" h="1695450">
                <a:moveTo>
                  <a:pt x="901700" y="0"/>
                </a:moveTo>
                <a:lnTo>
                  <a:pt x="901700" y="0"/>
                </a:lnTo>
                <a:cubicBezTo>
                  <a:pt x="880533" y="2117"/>
                  <a:pt x="859436" y="5101"/>
                  <a:pt x="838200" y="6350"/>
                </a:cubicBezTo>
                <a:cubicBezTo>
                  <a:pt x="733424" y="12513"/>
                  <a:pt x="725455" y="463"/>
                  <a:pt x="660400" y="19050"/>
                </a:cubicBezTo>
                <a:cubicBezTo>
                  <a:pt x="653964" y="20889"/>
                  <a:pt x="647201" y="22149"/>
                  <a:pt x="641350" y="25400"/>
                </a:cubicBezTo>
                <a:cubicBezTo>
                  <a:pt x="616544" y="39181"/>
                  <a:pt x="580815" y="65402"/>
                  <a:pt x="565150" y="88900"/>
                </a:cubicBezTo>
                <a:cubicBezTo>
                  <a:pt x="560917" y="95250"/>
                  <a:pt x="555863" y="101124"/>
                  <a:pt x="552450" y="107950"/>
                </a:cubicBezTo>
                <a:cubicBezTo>
                  <a:pt x="549457" y="113937"/>
                  <a:pt x="549813" y="121431"/>
                  <a:pt x="546100" y="127000"/>
                </a:cubicBezTo>
                <a:cubicBezTo>
                  <a:pt x="541119" y="134472"/>
                  <a:pt x="532799" y="139151"/>
                  <a:pt x="527050" y="146050"/>
                </a:cubicBezTo>
                <a:cubicBezTo>
                  <a:pt x="511360" y="164878"/>
                  <a:pt x="514959" y="168318"/>
                  <a:pt x="501650" y="190500"/>
                </a:cubicBezTo>
                <a:cubicBezTo>
                  <a:pt x="493797" y="203588"/>
                  <a:pt x="481077" y="214120"/>
                  <a:pt x="476250" y="228600"/>
                </a:cubicBezTo>
                <a:cubicBezTo>
                  <a:pt x="453092" y="298075"/>
                  <a:pt x="490026" y="192842"/>
                  <a:pt x="457200" y="266700"/>
                </a:cubicBezTo>
                <a:cubicBezTo>
                  <a:pt x="451763" y="278933"/>
                  <a:pt x="448733" y="292100"/>
                  <a:pt x="444500" y="304800"/>
                </a:cubicBezTo>
                <a:cubicBezTo>
                  <a:pt x="442383" y="311150"/>
                  <a:pt x="441143" y="317863"/>
                  <a:pt x="438150" y="323850"/>
                </a:cubicBezTo>
                <a:cubicBezTo>
                  <a:pt x="433917" y="332317"/>
                  <a:pt x="429179" y="340549"/>
                  <a:pt x="425450" y="349250"/>
                </a:cubicBezTo>
                <a:cubicBezTo>
                  <a:pt x="418925" y="364475"/>
                  <a:pt x="417353" y="377588"/>
                  <a:pt x="412750" y="393700"/>
                </a:cubicBezTo>
                <a:cubicBezTo>
                  <a:pt x="410911" y="400136"/>
                  <a:pt x="409393" y="406763"/>
                  <a:pt x="406400" y="412750"/>
                </a:cubicBezTo>
                <a:cubicBezTo>
                  <a:pt x="402987" y="419576"/>
                  <a:pt x="396800" y="424826"/>
                  <a:pt x="393700" y="431800"/>
                </a:cubicBezTo>
                <a:cubicBezTo>
                  <a:pt x="388263" y="444033"/>
                  <a:pt x="385233" y="457200"/>
                  <a:pt x="381000" y="469900"/>
                </a:cubicBezTo>
                <a:cubicBezTo>
                  <a:pt x="378883" y="476250"/>
                  <a:pt x="377643" y="482963"/>
                  <a:pt x="374650" y="488950"/>
                </a:cubicBezTo>
                <a:cubicBezTo>
                  <a:pt x="370417" y="497417"/>
                  <a:pt x="368010" y="507078"/>
                  <a:pt x="361950" y="514350"/>
                </a:cubicBezTo>
                <a:cubicBezTo>
                  <a:pt x="357064" y="520213"/>
                  <a:pt x="349250" y="522817"/>
                  <a:pt x="342900" y="527050"/>
                </a:cubicBezTo>
                <a:cubicBezTo>
                  <a:pt x="331741" y="560528"/>
                  <a:pt x="343926" y="533439"/>
                  <a:pt x="317500" y="565150"/>
                </a:cubicBezTo>
                <a:cubicBezTo>
                  <a:pt x="291042" y="596900"/>
                  <a:pt x="320675" y="573617"/>
                  <a:pt x="285750" y="596900"/>
                </a:cubicBezTo>
                <a:cubicBezTo>
                  <a:pt x="249354" y="651495"/>
                  <a:pt x="292990" y="582420"/>
                  <a:pt x="266700" y="635000"/>
                </a:cubicBezTo>
                <a:cubicBezTo>
                  <a:pt x="263287" y="641826"/>
                  <a:pt x="257413" y="647224"/>
                  <a:pt x="254000" y="654050"/>
                </a:cubicBezTo>
                <a:cubicBezTo>
                  <a:pt x="251007" y="660037"/>
                  <a:pt x="250901" y="667249"/>
                  <a:pt x="247650" y="673100"/>
                </a:cubicBezTo>
                <a:cubicBezTo>
                  <a:pt x="240237" y="686443"/>
                  <a:pt x="230717" y="698500"/>
                  <a:pt x="222250" y="711200"/>
                </a:cubicBezTo>
                <a:lnTo>
                  <a:pt x="171450" y="787400"/>
                </a:lnTo>
                <a:lnTo>
                  <a:pt x="146050" y="825500"/>
                </a:lnTo>
                <a:cubicBezTo>
                  <a:pt x="141817" y="831850"/>
                  <a:pt x="135763" y="837310"/>
                  <a:pt x="133350" y="844550"/>
                </a:cubicBezTo>
                <a:cubicBezTo>
                  <a:pt x="131233" y="850900"/>
                  <a:pt x="129993" y="857613"/>
                  <a:pt x="127000" y="863600"/>
                </a:cubicBezTo>
                <a:cubicBezTo>
                  <a:pt x="123587" y="870426"/>
                  <a:pt x="117400" y="875676"/>
                  <a:pt x="114300" y="882650"/>
                </a:cubicBezTo>
                <a:cubicBezTo>
                  <a:pt x="108863" y="894883"/>
                  <a:pt x="109026" y="909611"/>
                  <a:pt x="101600" y="920750"/>
                </a:cubicBezTo>
                <a:cubicBezTo>
                  <a:pt x="97367" y="927100"/>
                  <a:pt x="92000" y="932826"/>
                  <a:pt x="88900" y="939800"/>
                </a:cubicBezTo>
                <a:cubicBezTo>
                  <a:pt x="83463" y="952033"/>
                  <a:pt x="80433" y="965200"/>
                  <a:pt x="76200" y="977900"/>
                </a:cubicBezTo>
                <a:cubicBezTo>
                  <a:pt x="74083" y="984250"/>
                  <a:pt x="73563" y="991381"/>
                  <a:pt x="69850" y="996950"/>
                </a:cubicBezTo>
                <a:cubicBezTo>
                  <a:pt x="65617" y="1003300"/>
                  <a:pt x="60563" y="1009174"/>
                  <a:pt x="57150" y="1016000"/>
                </a:cubicBezTo>
                <a:cubicBezTo>
                  <a:pt x="54157" y="1021987"/>
                  <a:pt x="54981" y="1029823"/>
                  <a:pt x="50800" y="1035050"/>
                </a:cubicBezTo>
                <a:cubicBezTo>
                  <a:pt x="46032" y="1041009"/>
                  <a:pt x="38100" y="1043517"/>
                  <a:pt x="31750" y="1047750"/>
                </a:cubicBezTo>
                <a:cubicBezTo>
                  <a:pt x="16812" y="1092564"/>
                  <a:pt x="30180" y="1047613"/>
                  <a:pt x="19050" y="1136650"/>
                </a:cubicBezTo>
                <a:cubicBezTo>
                  <a:pt x="17711" y="1147360"/>
                  <a:pt x="14817" y="1157817"/>
                  <a:pt x="12700" y="1168400"/>
                </a:cubicBezTo>
                <a:cubicBezTo>
                  <a:pt x="10583" y="1200150"/>
                  <a:pt x="9681" y="1232004"/>
                  <a:pt x="6350" y="1263650"/>
                </a:cubicBezTo>
                <a:cubicBezTo>
                  <a:pt x="5436" y="1272329"/>
                  <a:pt x="0" y="1280323"/>
                  <a:pt x="0" y="1289050"/>
                </a:cubicBezTo>
                <a:cubicBezTo>
                  <a:pt x="0" y="1320870"/>
                  <a:pt x="1850" y="1352799"/>
                  <a:pt x="6350" y="1384300"/>
                </a:cubicBezTo>
                <a:cubicBezTo>
                  <a:pt x="8243" y="1397552"/>
                  <a:pt x="14817" y="1409700"/>
                  <a:pt x="19050" y="1422400"/>
                </a:cubicBezTo>
                <a:lnTo>
                  <a:pt x="25400" y="1441450"/>
                </a:lnTo>
                <a:cubicBezTo>
                  <a:pt x="27517" y="1447800"/>
                  <a:pt x="28037" y="1454931"/>
                  <a:pt x="31750" y="1460500"/>
                </a:cubicBezTo>
                <a:cubicBezTo>
                  <a:pt x="35983" y="1466850"/>
                  <a:pt x="41350" y="1472576"/>
                  <a:pt x="44450" y="1479550"/>
                </a:cubicBezTo>
                <a:cubicBezTo>
                  <a:pt x="49887" y="1491783"/>
                  <a:pt x="52917" y="1504950"/>
                  <a:pt x="57150" y="1517650"/>
                </a:cubicBezTo>
                <a:cubicBezTo>
                  <a:pt x="59267" y="1524000"/>
                  <a:pt x="57931" y="1532987"/>
                  <a:pt x="63500" y="1536700"/>
                </a:cubicBezTo>
                <a:lnTo>
                  <a:pt x="82550" y="1549400"/>
                </a:lnTo>
                <a:cubicBezTo>
                  <a:pt x="118946" y="1603995"/>
                  <a:pt x="70483" y="1539747"/>
                  <a:pt x="114300" y="1574800"/>
                </a:cubicBezTo>
                <a:cubicBezTo>
                  <a:pt x="120259" y="1579568"/>
                  <a:pt x="122114" y="1587987"/>
                  <a:pt x="127000" y="1593850"/>
                </a:cubicBezTo>
                <a:cubicBezTo>
                  <a:pt x="132749" y="1600749"/>
                  <a:pt x="138742" y="1607680"/>
                  <a:pt x="146050" y="1612900"/>
                </a:cubicBezTo>
                <a:cubicBezTo>
                  <a:pt x="153753" y="1618402"/>
                  <a:pt x="163231" y="1620904"/>
                  <a:pt x="171450" y="1625600"/>
                </a:cubicBezTo>
                <a:cubicBezTo>
                  <a:pt x="178076" y="1629386"/>
                  <a:pt x="183874" y="1634514"/>
                  <a:pt x="190500" y="1638300"/>
                </a:cubicBezTo>
                <a:cubicBezTo>
                  <a:pt x="198719" y="1642996"/>
                  <a:pt x="207681" y="1646304"/>
                  <a:pt x="215900" y="1651000"/>
                </a:cubicBezTo>
                <a:cubicBezTo>
                  <a:pt x="222526" y="1654786"/>
                  <a:pt x="228124" y="1660287"/>
                  <a:pt x="234950" y="1663700"/>
                </a:cubicBezTo>
                <a:cubicBezTo>
                  <a:pt x="240937" y="1666693"/>
                  <a:pt x="247564" y="1668211"/>
                  <a:pt x="254000" y="1670050"/>
                </a:cubicBezTo>
                <a:cubicBezTo>
                  <a:pt x="293364" y="1681297"/>
                  <a:pt x="286982" y="1676171"/>
                  <a:pt x="342900" y="1682750"/>
                </a:cubicBezTo>
                <a:cubicBezTo>
                  <a:pt x="357765" y="1684499"/>
                  <a:pt x="372416" y="1688104"/>
                  <a:pt x="387350" y="1689100"/>
                </a:cubicBezTo>
                <a:cubicBezTo>
                  <a:pt x="435971" y="1692341"/>
                  <a:pt x="484717" y="1693333"/>
                  <a:pt x="533400" y="1695450"/>
                </a:cubicBezTo>
                <a:lnTo>
                  <a:pt x="781050" y="1689100"/>
                </a:lnTo>
                <a:cubicBezTo>
                  <a:pt x="927002" y="1683376"/>
                  <a:pt x="803355" y="1686084"/>
                  <a:pt x="895350" y="1676400"/>
                </a:cubicBezTo>
                <a:cubicBezTo>
                  <a:pt x="922796" y="1673511"/>
                  <a:pt x="950383" y="1672167"/>
                  <a:pt x="977900" y="1670050"/>
                </a:cubicBezTo>
                <a:cubicBezTo>
                  <a:pt x="988483" y="1667933"/>
                  <a:pt x="999179" y="1666318"/>
                  <a:pt x="1009650" y="1663700"/>
                </a:cubicBezTo>
                <a:cubicBezTo>
                  <a:pt x="1016144" y="1662077"/>
                  <a:pt x="1022114" y="1658547"/>
                  <a:pt x="1028700" y="1657350"/>
                </a:cubicBezTo>
                <a:cubicBezTo>
                  <a:pt x="1042414" y="1654856"/>
                  <a:pt x="1125555" y="1645883"/>
                  <a:pt x="1136650" y="1644650"/>
                </a:cubicBezTo>
                <a:cubicBezTo>
                  <a:pt x="1143000" y="1642533"/>
                  <a:pt x="1149264" y="1640139"/>
                  <a:pt x="1155700" y="1638300"/>
                </a:cubicBezTo>
                <a:cubicBezTo>
                  <a:pt x="1164091" y="1635902"/>
                  <a:pt x="1173044" y="1635307"/>
                  <a:pt x="1181100" y="1631950"/>
                </a:cubicBezTo>
                <a:cubicBezTo>
                  <a:pt x="1198576" y="1624668"/>
                  <a:pt x="1214967" y="1615017"/>
                  <a:pt x="1231900" y="1606550"/>
                </a:cubicBezTo>
                <a:cubicBezTo>
                  <a:pt x="1240367" y="1602317"/>
                  <a:pt x="1248320" y="1596843"/>
                  <a:pt x="1257300" y="1593850"/>
                </a:cubicBezTo>
                <a:cubicBezTo>
                  <a:pt x="1288524" y="1583442"/>
                  <a:pt x="1294638" y="1583399"/>
                  <a:pt x="1320800" y="1568450"/>
                </a:cubicBezTo>
                <a:cubicBezTo>
                  <a:pt x="1327426" y="1564664"/>
                  <a:pt x="1333224" y="1559536"/>
                  <a:pt x="1339850" y="1555750"/>
                </a:cubicBezTo>
                <a:cubicBezTo>
                  <a:pt x="1348069" y="1551054"/>
                  <a:pt x="1357223" y="1548067"/>
                  <a:pt x="1365250" y="1543050"/>
                </a:cubicBezTo>
                <a:cubicBezTo>
                  <a:pt x="1401594" y="1520335"/>
                  <a:pt x="1378355" y="1529211"/>
                  <a:pt x="1409700" y="1511300"/>
                </a:cubicBezTo>
                <a:cubicBezTo>
                  <a:pt x="1444322" y="1491516"/>
                  <a:pt x="1429352" y="1505510"/>
                  <a:pt x="1466850" y="1479550"/>
                </a:cubicBezTo>
                <a:cubicBezTo>
                  <a:pt x="1484253" y="1467502"/>
                  <a:pt x="1500038" y="1453191"/>
                  <a:pt x="1517650" y="1441450"/>
                </a:cubicBezTo>
                <a:cubicBezTo>
                  <a:pt x="1524000" y="1437217"/>
                  <a:pt x="1530906" y="1433717"/>
                  <a:pt x="1536700" y="1428750"/>
                </a:cubicBezTo>
                <a:cubicBezTo>
                  <a:pt x="1545791" y="1420958"/>
                  <a:pt x="1553009" y="1411142"/>
                  <a:pt x="1562100" y="1403350"/>
                </a:cubicBezTo>
                <a:cubicBezTo>
                  <a:pt x="1567894" y="1398383"/>
                  <a:pt x="1575446" y="1395720"/>
                  <a:pt x="1581150" y="1390650"/>
                </a:cubicBezTo>
                <a:cubicBezTo>
                  <a:pt x="1594574" y="1378718"/>
                  <a:pt x="1606550" y="1365250"/>
                  <a:pt x="1619250" y="1352550"/>
                </a:cubicBezTo>
                <a:lnTo>
                  <a:pt x="1657350" y="1314450"/>
                </a:lnTo>
                <a:lnTo>
                  <a:pt x="1676400" y="1295400"/>
                </a:lnTo>
                <a:cubicBezTo>
                  <a:pt x="1682750" y="1289050"/>
                  <a:pt x="1690469" y="1283822"/>
                  <a:pt x="1695450" y="1276350"/>
                </a:cubicBezTo>
                <a:lnTo>
                  <a:pt x="1720850" y="1238250"/>
                </a:lnTo>
                <a:cubicBezTo>
                  <a:pt x="1725083" y="1231900"/>
                  <a:pt x="1726310" y="1221613"/>
                  <a:pt x="1733550" y="1219200"/>
                </a:cubicBezTo>
                <a:lnTo>
                  <a:pt x="1752600" y="1212850"/>
                </a:lnTo>
                <a:cubicBezTo>
                  <a:pt x="1769037" y="1196413"/>
                  <a:pt x="1789455" y="1178486"/>
                  <a:pt x="1797050" y="1155700"/>
                </a:cubicBezTo>
                <a:lnTo>
                  <a:pt x="1809750" y="1117600"/>
                </a:lnTo>
                <a:cubicBezTo>
                  <a:pt x="1811867" y="1111250"/>
                  <a:pt x="1812387" y="1104119"/>
                  <a:pt x="1816100" y="1098550"/>
                </a:cubicBezTo>
                <a:cubicBezTo>
                  <a:pt x="1820333" y="1092200"/>
                  <a:pt x="1825700" y="1086474"/>
                  <a:pt x="1828800" y="1079500"/>
                </a:cubicBezTo>
                <a:cubicBezTo>
                  <a:pt x="1834237" y="1067267"/>
                  <a:pt x="1837267" y="1054100"/>
                  <a:pt x="1841500" y="1041400"/>
                </a:cubicBezTo>
                <a:lnTo>
                  <a:pt x="1860550" y="984250"/>
                </a:lnTo>
                <a:cubicBezTo>
                  <a:pt x="1880990" y="922929"/>
                  <a:pt x="1848213" y="1018267"/>
                  <a:pt x="1879600" y="939800"/>
                </a:cubicBezTo>
                <a:cubicBezTo>
                  <a:pt x="1884572" y="927371"/>
                  <a:pt x="1888067" y="914400"/>
                  <a:pt x="1892300" y="901700"/>
                </a:cubicBezTo>
                <a:cubicBezTo>
                  <a:pt x="1894417" y="895350"/>
                  <a:pt x="1897550" y="889252"/>
                  <a:pt x="1898650" y="882650"/>
                </a:cubicBezTo>
                <a:lnTo>
                  <a:pt x="1905000" y="844550"/>
                </a:lnTo>
                <a:cubicBezTo>
                  <a:pt x="1902883" y="804333"/>
                  <a:pt x="1903448" y="763885"/>
                  <a:pt x="1898650" y="723900"/>
                </a:cubicBezTo>
                <a:cubicBezTo>
                  <a:pt x="1897055" y="710608"/>
                  <a:pt x="1890183" y="698500"/>
                  <a:pt x="1885950" y="685800"/>
                </a:cubicBezTo>
                <a:cubicBezTo>
                  <a:pt x="1883833" y="679450"/>
                  <a:pt x="1883313" y="672319"/>
                  <a:pt x="1879600" y="666750"/>
                </a:cubicBezTo>
                <a:lnTo>
                  <a:pt x="1841500" y="609600"/>
                </a:lnTo>
                <a:lnTo>
                  <a:pt x="1803400" y="552450"/>
                </a:lnTo>
                <a:cubicBezTo>
                  <a:pt x="1799167" y="546100"/>
                  <a:pt x="1796805" y="537979"/>
                  <a:pt x="1790700" y="533400"/>
                </a:cubicBezTo>
                <a:cubicBezTo>
                  <a:pt x="1782233" y="527050"/>
                  <a:pt x="1773912" y="520501"/>
                  <a:pt x="1765300" y="514350"/>
                </a:cubicBezTo>
                <a:cubicBezTo>
                  <a:pt x="1759090" y="509914"/>
                  <a:pt x="1752113" y="506536"/>
                  <a:pt x="1746250" y="501650"/>
                </a:cubicBezTo>
                <a:cubicBezTo>
                  <a:pt x="1739351" y="495901"/>
                  <a:pt x="1734099" y="488349"/>
                  <a:pt x="1727200" y="482600"/>
                </a:cubicBezTo>
                <a:cubicBezTo>
                  <a:pt x="1721337" y="477714"/>
                  <a:pt x="1714360" y="474336"/>
                  <a:pt x="1708150" y="469900"/>
                </a:cubicBezTo>
                <a:cubicBezTo>
                  <a:pt x="1699538" y="463749"/>
                  <a:pt x="1691725" y="456459"/>
                  <a:pt x="1682750" y="450850"/>
                </a:cubicBezTo>
                <a:cubicBezTo>
                  <a:pt x="1674723" y="445833"/>
                  <a:pt x="1665467" y="443020"/>
                  <a:pt x="1657350" y="438150"/>
                </a:cubicBezTo>
                <a:cubicBezTo>
                  <a:pt x="1644262" y="430297"/>
                  <a:pt x="1631950" y="421217"/>
                  <a:pt x="1619250" y="412750"/>
                </a:cubicBezTo>
                <a:cubicBezTo>
                  <a:pt x="1612900" y="408517"/>
                  <a:pt x="1607440" y="402463"/>
                  <a:pt x="1600200" y="400050"/>
                </a:cubicBezTo>
                <a:cubicBezTo>
                  <a:pt x="1555524" y="385158"/>
                  <a:pt x="1610677" y="404540"/>
                  <a:pt x="1555750" y="381000"/>
                </a:cubicBezTo>
                <a:cubicBezTo>
                  <a:pt x="1549598" y="378363"/>
                  <a:pt x="1542687" y="377643"/>
                  <a:pt x="1536700" y="374650"/>
                </a:cubicBezTo>
                <a:cubicBezTo>
                  <a:pt x="1529874" y="371237"/>
                  <a:pt x="1524476" y="365363"/>
                  <a:pt x="1517650" y="361950"/>
                </a:cubicBezTo>
                <a:cubicBezTo>
                  <a:pt x="1511663" y="358957"/>
                  <a:pt x="1504587" y="358593"/>
                  <a:pt x="1498600" y="355600"/>
                </a:cubicBezTo>
                <a:cubicBezTo>
                  <a:pt x="1491774" y="352187"/>
                  <a:pt x="1485722" y="347389"/>
                  <a:pt x="1479550" y="342900"/>
                </a:cubicBezTo>
                <a:cubicBezTo>
                  <a:pt x="1462432" y="330450"/>
                  <a:pt x="1445011" y="318351"/>
                  <a:pt x="1428750" y="304800"/>
                </a:cubicBezTo>
                <a:cubicBezTo>
                  <a:pt x="1416050" y="294217"/>
                  <a:pt x="1404020" y="282773"/>
                  <a:pt x="1390650" y="273050"/>
                </a:cubicBezTo>
                <a:cubicBezTo>
                  <a:pt x="1380668" y="265791"/>
                  <a:pt x="1369483" y="260350"/>
                  <a:pt x="1358900" y="254000"/>
                </a:cubicBezTo>
                <a:cubicBezTo>
                  <a:pt x="1354667" y="247650"/>
                  <a:pt x="1351596" y="240346"/>
                  <a:pt x="1346200" y="234950"/>
                </a:cubicBezTo>
                <a:cubicBezTo>
                  <a:pt x="1335824" y="224574"/>
                  <a:pt x="1314370" y="212214"/>
                  <a:pt x="1301750" y="203200"/>
                </a:cubicBezTo>
                <a:cubicBezTo>
                  <a:pt x="1293138" y="197049"/>
                  <a:pt x="1285325" y="189759"/>
                  <a:pt x="1276350" y="184150"/>
                </a:cubicBezTo>
                <a:cubicBezTo>
                  <a:pt x="1268323" y="179133"/>
                  <a:pt x="1258653" y="176952"/>
                  <a:pt x="1250950" y="171450"/>
                </a:cubicBezTo>
                <a:cubicBezTo>
                  <a:pt x="1214540" y="145443"/>
                  <a:pt x="1247048" y="161198"/>
                  <a:pt x="1219200" y="133350"/>
                </a:cubicBezTo>
                <a:cubicBezTo>
                  <a:pt x="1211716" y="125866"/>
                  <a:pt x="1201835" y="121188"/>
                  <a:pt x="1193800" y="114300"/>
                </a:cubicBezTo>
                <a:cubicBezTo>
                  <a:pt x="1186982" y="108456"/>
                  <a:pt x="1181649" y="100999"/>
                  <a:pt x="1174750" y="95250"/>
                </a:cubicBezTo>
                <a:cubicBezTo>
                  <a:pt x="1147453" y="72502"/>
                  <a:pt x="1165289" y="90519"/>
                  <a:pt x="1136650" y="76200"/>
                </a:cubicBezTo>
                <a:cubicBezTo>
                  <a:pt x="1076273" y="46011"/>
                  <a:pt x="1177794" y="83565"/>
                  <a:pt x="1079500" y="50800"/>
                </a:cubicBezTo>
                <a:lnTo>
                  <a:pt x="1041400" y="38100"/>
                </a:lnTo>
                <a:cubicBezTo>
                  <a:pt x="1035050" y="35983"/>
                  <a:pt x="1027919" y="35463"/>
                  <a:pt x="1022350" y="31750"/>
                </a:cubicBezTo>
                <a:cubicBezTo>
                  <a:pt x="992161" y="11624"/>
                  <a:pt x="1010540" y="21463"/>
                  <a:pt x="965200" y="6350"/>
                </a:cubicBezTo>
                <a:lnTo>
                  <a:pt x="946150" y="0"/>
                </a:lnTo>
                <a:lnTo>
                  <a:pt x="9017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2147F1A-85E6-8544-92A2-94B33B53D944}"/>
              </a:ext>
            </a:extLst>
          </p:cNvPr>
          <p:cNvSpPr/>
          <p:nvPr/>
        </p:nvSpPr>
        <p:spPr>
          <a:xfrm>
            <a:off x="1470389" y="2385581"/>
            <a:ext cx="2191892" cy="1756256"/>
          </a:xfrm>
          <a:custGeom>
            <a:avLst/>
            <a:gdLst>
              <a:gd name="connsiteX0" fmla="*/ 585342 w 2191892"/>
              <a:gd name="connsiteY0" fmla="*/ 54456 h 1756256"/>
              <a:gd name="connsiteX1" fmla="*/ 585342 w 2191892"/>
              <a:gd name="connsiteY1" fmla="*/ 54456 h 1756256"/>
              <a:gd name="connsiteX2" fmla="*/ 521842 w 2191892"/>
              <a:gd name="connsiteY2" fmla="*/ 60806 h 1756256"/>
              <a:gd name="connsiteX3" fmla="*/ 350392 w 2191892"/>
              <a:gd name="connsiteY3" fmla="*/ 48106 h 1756256"/>
              <a:gd name="connsiteX4" fmla="*/ 331342 w 2191892"/>
              <a:gd name="connsiteY4" fmla="*/ 41756 h 1756256"/>
              <a:gd name="connsiteX5" fmla="*/ 280542 w 2191892"/>
              <a:gd name="connsiteY5" fmla="*/ 29056 h 1756256"/>
              <a:gd name="connsiteX6" fmla="*/ 261492 w 2191892"/>
              <a:gd name="connsiteY6" fmla="*/ 22706 h 1756256"/>
              <a:gd name="connsiteX7" fmla="*/ 178942 w 2191892"/>
              <a:gd name="connsiteY7" fmla="*/ 16356 h 1756256"/>
              <a:gd name="connsiteX8" fmla="*/ 20192 w 2191892"/>
              <a:gd name="connsiteY8" fmla="*/ 22706 h 1756256"/>
              <a:gd name="connsiteX9" fmla="*/ 39242 w 2191892"/>
              <a:gd name="connsiteY9" fmla="*/ 384656 h 1756256"/>
              <a:gd name="connsiteX10" fmla="*/ 45592 w 2191892"/>
              <a:gd name="connsiteY10" fmla="*/ 460856 h 1756256"/>
              <a:gd name="connsiteX11" fmla="*/ 51942 w 2191892"/>
              <a:gd name="connsiteY11" fmla="*/ 606906 h 1756256"/>
              <a:gd name="connsiteX12" fmla="*/ 775842 w 2191892"/>
              <a:gd name="connsiteY12" fmla="*/ 1527656 h 1756256"/>
              <a:gd name="connsiteX13" fmla="*/ 871092 w 2191892"/>
              <a:gd name="connsiteY13" fmla="*/ 1553056 h 1756256"/>
              <a:gd name="connsiteX14" fmla="*/ 890142 w 2191892"/>
              <a:gd name="connsiteY14" fmla="*/ 1559406 h 1756256"/>
              <a:gd name="connsiteX15" fmla="*/ 928242 w 2191892"/>
              <a:gd name="connsiteY15" fmla="*/ 1578456 h 1756256"/>
              <a:gd name="connsiteX16" fmla="*/ 1004442 w 2191892"/>
              <a:gd name="connsiteY16" fmla="*/ 1591156 h 1756256"/>
              <a:gd name="connsiteX17" fmla="*/ 1048892 w 2191892"/>
              <a:gd name="connsiteY17" fmla="*/ 1597506 h 1756256"/>
              <a:gd name="connsiteX18" fmla="*/ 1086992 w 2191892"/>
              <a:gd name="connsiteY18" fmla="*/ 1610206 h 1756256"/>
              <a:gd name="connsiteX19" fmla="*/ 1106042 w 2191892"/>
              <a:gd name="connsiteY19" fmla="*/ 1616556 h 1756256"/>
              <a:gd name="connsiteX20" fmla="*/ 1125092 w 2191892"/>
              <a:gd name="connsiteY20" fmla="*/ 1629256 h 1756256"/>
              <a:gd name="connsiteX21" fmla="*/ 1163192 w 2191892"/>
              <a:gd name="connsiteY21" fmla="*/ 1641956 h 1756256"/>
              <a:gd name="connsiteX22" fmla="*/ 1182242 w 2191892"/>
              <a:gd name="connsiteY22" fmla="*/ 1654656 h 1756256"/>
              <a:gd name="connsiteX23" fmla="*/ 1239392 w 2191892"/>
              <a:gd name="connsiteY23" fmla="*/ 1667356 h 1756256"/>
              <a:gd name="connsiteX24" fmla="*/ 1328292 w 2191892"/>
              <a:gd name="connsiteY24" fmla="*/ 1686406 h 1756256"/>
              <a:gd name="connsiteX25" fmla="*/ 1366392 w 2191892"/>
              <a:gd name="connsiteY25" fmla="*/ 1699106 h 1756256"/>
              <a:gd name="connsiteX26" fmla="*/ 1385442 w 2191892"/>
              <a:gd name="connsiteY26" fmla="*/ 1711806 h 1756256"/>
              <a:gd name="connsiteX27" fmla="*/ 1448942 w 2191892"/>
              <a:gd name="connsiteY27" fmla="*/ 1724506 h 1756256"/>
              <a:gd name="connsiteX28" fmla="*/ 1474342 w 2191892"/>
              <a:gd name="connsiteY28" fmla="*/ 1730856 h 1756256"/>
              <a:gd name="connsiteX29" fmla="*/ 1493392 w 2191892"/>
              <a:gd name="connsiteY29" fmla="*/ 1737206 h 1756256"/>
              <a:gd name="connsiteX30" fmla="*/ 1531492 w 2191892"/>
              <a:gd name="connsiteY30" fmla="*/ 1756256 h 1756256"/>
              <a:gd name="connsiteX31" fmla="*/ 1658492 w 2191892"/>
              <a:gd name="connsiteY31" fmla="*/ 1749906 h 1756256"/>
              <a:gd name="connsiteX32" fmla="*/ 1683892 w 2191892"/>
              <a:gd name="connsiteY32" fmla="*/ 1743556 h 1756256"/>
              <a:gd name="connsiteX33" fmla="*/ 1747392 w 2191892"/>
              <a:gd name="connsiteY33" fmla="*/ 1730856 h 1756256"/>
              <a:gd name="connsiteX34" fmla="*/ 1785492 w 2191892"/>
              <a:gd name="connsiteY34" fmla="*/ 1718156 h 1756256"/>
              <a:gd name="connsiteX35" fmla="*/ 1823592 w 2191892"/>
              <a:gd name="connsiteY35" fmla="*/ 1692756 h 1756256"/>
              <a:gd name="connsiteX36" fmla="*/ 1861692 w 2191892"/>
              <a:gd name="connsiteY36" fmla="*/ 1680056 h 1756256"/>
              <a:gd name="connsiteX37" fmla="*/ 1937892 w 2191892"/>
              <a:gd name="connsiteY37" fmla="*/ 1641956 h 1756256"/>
              <a:gd name="connsiteX38" fmla="*/ 1956942 w 2191892"/>
              <a:gd name="connsiteY38" fmla="*/ 1635606 h 1756256"/>
              <a:gd name="connsiteX39" fmla="*/ 2033142 w 2191892"/>
              <a:gd name="connsiteY39" fmla="*/ 1584806 h 1756256"/>
              <a:gd name="connsiteX40" fmla="*/ 2071242 w 2191892"/>
              <a:gd name="connsiteY40" fmla="*/ 1559406 h 1756256"/>
              <a:gd name="connsiteX41" fmla="*/ 2090292 w 2191892"/>
              <a:gd name="connsiteY41" fmla="*/ 1546706 h 1756256"/>
              <a:gd name="connsiteX42" fmla="*/ 2122042 w 2191892"/>
              <a:gd name="connsiteY42" fmla="*/ 1502256 h 1756256"/>
              <a:gd name="connsiteX43" fmla="*/ 2141092 w 2191892"/>
              <a:gd name="connsiteY43" fmla="*/ 1489556 h 1756256"/>
              <a:gd name="connsiteX44" fmla="*/ 2147442 w 2191892"/>
              <a:gd name="connsiteY44" fmla="*/ 1470506 h 1756256"/>
              <a:gd name="connsiteX45" fmla="*/ 2172842 w 2191892"/>
              <a:gd name="connsiteY45" fmla="*/ 1432406 h 1756256"/>
              <a:gd name="connsiteX46" fmla="*/ 2191892 w 2191892"/>
              <a:gd name="connsiteY46" fmla="*/ 1394306 h 1756256"/>
              <a:gd name="connsiteX47" fmla="*/ 2185542 w 2191892"/>
              <a:gd name="connsiteY47" fmla="*/ 1273656 h 1756256"/>
              <a:gd name="connsiteX48" fmla="*/ 2179192 w 2191892"/>
              <a:gd name="connsiteY48" fmla="*/ 1254606 h 1756256"/>
              <a:gd name="connsiteX49" fmla="*/ 2160142 w 2191892"/>
              <a:gd name="connsiteY49" fmla="*/ 1241906 h 1756256"/>
              <a:gd name="connsiteX50" fmla="*/ 2122042 w 2191892"/>
              <a:gd name="connsiteY50" fmla="*/ 1229206 h 1756256"/>
              <a:gd name="connsiteX51" fmla="*/ 2083942 w 2191892"/>
              <a:gd name="connsiteY51" fmla="*/ 1222856 h 1756256"/>
              <a:gd name="connsiteX52" fmla="*/ 2033142 w 2191892"/>
              <a:gd name="connsiteY52" fmla="*/ 1216506 h 1756256"/>
              <a:gd name="connsiteX53" fmla="*/ 2007742 w 2191892"/>
              <a:gd name="connsiteY53" fmla="*/ 1210156 h 1756256"/>
              <a:gd name="connsiteX54" fmla="*/ 1944242 w 2191892"/>
              <a:gd name="connsiteY54" fmla="*/ 1184756 h 1756256"/>
              <a:gd name="connsiteX55" fmla="*/ 1925192 w 2191892"/>
              <a:gd name="connsiteY55" fmla="*/ 1172056 h 1756256"/>
              <a:gd name="connsiteX56" fmla="*/ 1899792 w 2191892"/>
              <a:gd name="connsiteY56" fmla="*/ 1159356 h 1756256"/>
              <a:gd name="connsiteX57" fmla="*/ 1880742 w 2191892"/>
              <a:gd name="connsiteY57" fmla="*/ 1146656 h 1756256"/>
              <a:gd name="connsiteX58" fmla="*/ 1861692 w 2191892"/>
              <a:gd name="connsiteY58" fmla="*/ 1140306 h 1756256"/>
              <a:gd name="connsiteX59" fmla="*/ 1842642 w 2191892"/>
              <a:gd name="connsiteY59" fmla="*/ 1127606 h 1756256"/>
              <a:gd name="connsiteX60" fmla="*/ 1804542 w 2191892"/>
              <a:gd name="connsiteY60" fmla="*/ 1114906 h 1756256"/>
              <a:gd name="connsiteX61" fmla="*/ 1785492 w 2191892"/>
              <a:gd name="connsiteY61" fmla="*/ 1108556 h 1756256"/>
              <a:gd name="connsiteX62" fmla="*/ 1766442 w 2191892"/>
              <a:gd name="connsiteY62" fmla="*/ 1102206 h 1756256"/>
              <a:gd name="connsiteX63" fmla="*/ 1734692 w 2191892"/>
              <a:gd name="connsiteY63" fmla="*/ 1095856 h 1756256"/>
              <a:gd name="connsiteX64" fmla="*/ 1715642 w 2191892"/>
              <a:gd name="connsiteY64" fmla="*/ 1083156 h 1756256"/>
              <a:gd name="connsiteX65" fmla="*/ 1652142 w 2191892"/>
              <a:gd name="connsiteY65" fmla="*/ 1070456 h 1756256"/>
              <a:gd name="connsiteX66" fmla="*/ 1614042 w 2191892"/>
              <a:gd name="connsiteY66" fmla="*/ 1064106 h 1756256"/>
              <a:gd name="connsiteX67" fmla="*/ 1525142 w 2191892"/>
              <a:gd name="connsiteY67" fmla="*/ 1051406 h 1756256"/>
              <a:gd name="connsiteX68" fmla="*/ 1487042 w 2191892"/>
              <a:gd name="connsiteY68" fmla="*/ 1045056 h 1756256"/>
              <a:gd name="connsiteX69" fmla="*/ 1436242 w 2191892"/>
              <a:gd name="connsiteY69" fmla="*/ 1032356 h 1756256"/>
              <a:gd name="connsiteX70" fmla="*/ 1385442 w 2191892"/>
              <a:gd name="connsiteY70" fmla="*/ 1019656 h 1756256"/>
              <a:gd name="connsiteX71" fmla="*/ 1360042 w 2191892"/>
              <a:gd name="connsiteY71" fmla="*/ 1006956 h 1756256"/>
              <a:gd name="connsiteX72" fmla="*/ 1328292 w 2191892"/>
              <a:gd name="connsiteY72" fmla="*/ 994256 h 1756256"/>
              <a:gd name="connsiteX73" fmla="*/ 1309242 w 2191892"/>
              <a:gd name="connsiteY73" fmla="*/ 987906 h 1756256"/>
              <a:gd name="connsiteX74" fmla="*/ 1290192 w 2191892"/>
              <a:gd name="connsiteY74" fmla="*/ 975206 h 1756256"/>
              <a:gd name="connsiteX75" fmla="*/ 1252092 w 2191892"/>
              <a:gd name="connsiteY75" fmla="*/ 962506 h 1756256"/>
              <a:gd name="connsiteX76" fmla="*/ 1207642 w 2191892"/>
              <a:gd name="connsiteY76" fmla="*/ 949806 h 1756256"/>
              <a:gd name="connsiteX77" fmla="*/ 1169542 w 2191892"/>
              <a:gd name="connsiteY77" fmla="*/ 930756 h 1756256"/>
              <a:gd name="connsiteX78" fmla="*/ 1150492 w 2191892"/>
              <a:gd name="connsiteY78" fmla="*/ 911706 h 1756256"/>
              <a:gd name="connsiteX79" fmla="*/ 1112392 w 2191892"/>
              <a:gd name="connsiteY79" fmla="*/ 879956 h 1756256"/>
              <a:gd name="connsiteX80" fmla="*/ 1093342 w 2191892"/>
              <a:gd name="connsiteY80" fmla="*/ 854556 h 1756256"/>
              <a:gd name="connsiteX81" fmla="*/ 1042542 w 2191892"/>
              <a:gd name="connsiteY81" fmla="*/ 816456 h 1756256"/>
              <a:gd name="connsiteX82" fmla="*/ 1023492 w 2191892"/>
              <a:gd name="connsiteY82" fmla="*/ 791056 h 1756256"/>
              <a:gd name="connsiteX83" fmla="*/ 1010792 w 2191892"/>
              <a:gd name="connsiteY83" fmla="*/ 772006 h 1756256"/>
              <a:gd name="connsiteX84" fmla="*/ 985392 w 2191892"/>
              <a:gd name="connsiteY84" fmla="*/ 746606 h 1756256"/>
              <a:gd name="connsiteX85" fmla="*/ 959992 w 2191892"/>
              <a:gd name="connsiteY85" fmla="*/ 702156 h 1756256"/>
              <a:gd name="connsiteX86" fmla="*/ 934592 w 2191892"/>
              <a:gd name="connsiteY86" fmla="*/ 664056 h 1756256"/>
              <a:gd name="connsiteX87" fmla="*/ 902842 w 2191892"/>
              <a:gd name="connsiteY87" fmla="*/ 606906 h 1756256"/>
              <a:gd name="connsiteX88" fmla="*/ 864742 w 2191892"/>
              <a:gd name="connsiteY88" fmla="*/ 562456 h 1756256"/>
              <a:gd name="connsiteX89" fmla="*/ 839342 w 2191892"/>
              <a:gd name="connsiteY89" fmla="*/ 543406 h 1756256"/>
              <a:gd name="connsiteX90" fmla="*/ 801242 w 2191892"/>
              <a:gd name="connsiteY90" fmla="*/ 505306 h 1756256"/>
              <a:gd name="connsiteX91" fmla="*/ 763142 w 2191892"/>
              <a:gd name="connsiteY91" fmla="*/ 492606 h 1756256"/>
              <a:gd name="connsiteX92" fmla="*/ 744092 w 2191892"/>
              <a:gd name="connsiteY92" fmla="*/ 543406 h 1756256"/>
              <a:gd name="connsiteX93" fmla="*/ 744092 w 2191892"/>
              <a:gd name="connsiteY93" fmla="*/ 543406 h 1756256"/>
              <a:gd name="connsiteX94" fmla="*/ 737742 w 2191892"/>
              <a:gd name="connsiteY94" fmla="*/ 486256 h 1756256"/>
              <a:gd name="connsiteX95" fmla="*/ 712342 w 2191892"/>
              <a:gd name="connsiteY95" fmla="*/ 441806 h 1756256"/>
              <a:gd name="connsiteX96" fmla="*/ 699642 w 2191892"/>
              <a:gd name="connsiteY96" fmla="*/ 403706 h 1756256"/>
              <a:gd name="connsiteX97" fmla="*/ 693292 w 2191892"/>
              <a:gd name="connsiteY97" fmla="*/ 384656 h 1756256"/>
              <a:gd name="connsiteX98" fmla="*/ 686942 w 2191892"/>
              <a:gd name="connsiteY98" fmla="*/ 365606 h 1756256"/>
              <a:gd name="connsiteX99" fmla="*/ 680592 w 2191892"/>
              <a:gd name="connsiteY99" fmla="*/ 333856 h 1756256"/>
              <a:gd name="connsiteX100" fmla="*/ 674242 w 2191892"/>
              <a:gd name="connsiteY100" fmla="*/ 314806 h 1756256"/>
              <a:gd name="connsiteX101" fmla="*/ 667892 w 2191892"/>
              <a:gd name="connsiteY101" fmla="*/ 289406 h 1756256"/>
              <a:gd name="connsiteX102" fmla="*/ 661542 w 2191892"/>
              <a:gd name="connsiteY102" fmla="*/ 270356 h 1756256"/>
              <a:gd name="connsiteX103" fmla="*/ 655192 w 2191892"/>
              <a:gd name="connsiteY103" fmla="*/ 244956 h 1756256"/>
              <a:gd name="connsiteX104" fmla="*/ 642492 w 2191892"/>
              <a:gd name="connsiteY104" fmla="*/ 194156 h 1756256"/>
              <a:gd name="connsiteX105" fmla="*/ 629792 w 2191892"/>
              <a:gd name="connsiteY105" fmla="*/ 175106 h 1756256"/>
              <a:gd name="connsiteX106" fmla="*/ 617092 w 2191892"/>
              <a:gd name="connsiteY106" fmla="*/ 137006 h 1756256"/>
              <a:gd name="connsiteX107" fmla="*/ 572642 w 2191892"/>
              <a:gd name="connsiteY107" fmla="*/ 79856 h 1756256"/>
              <a:gd name="connsiteX108" fmla="*/ 585342 w 2191892"/>
              <a:gd name="connsiteY108" fmla="*/ 54456 h 175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191892" h="1756256">
                <a:moveTo>
                  <a:pt x="585342" y="54456"/>
                </a:moveTo>
                <a:lnTo>
                  <a:pt x="585342" y="54456"/>
                </a:lnTo>
                <a:cubicBezTo>
                  <a:pt x="564175" y="56573"/>
                  <a:pt x="543114" y="60806"/>
                  <a:pt x="521842" y="60806"/>
                </a:cubicBezTo>
                <a:cubicBezTo>
                  <a:pt x="442126" y="60806"/>
                  <a:pt x="416587" y="56380"/>
                  <a:pt x="350392" y="48106"/>
                </a:cubicBezTo>
                <a:cubicBezTo>
                  <a:pt x="344042" y="45989"/>
                  <a:pt x="337800" y="43517"/>
                  <a:pt x="331342" y="41756"/>
                </a:cubicBezTo>
                <a:cubicBezTo>
                  <a:pt x="314503" y="37163"/>
                  <a:pt x="297101" y="34576"/>
                  <a:pt x="280542" y="29056"/>
                </a:cubicBezTo>
                <a:cubicBezTo>
                  <a:pt x="274192" y="26939"/>
                  <a:pt x="268134" y="23536"/>
                  <a:pt x="261492" y="22706"/>
                </a:cubicBezTo>
                <a:cubicBezTo>
                  <a:pt x="234107" y="19283"/>
                  <a:pt x="206459" y="18473"/>
                  <a:pt x="178942" y="16356"/>
                </a:cubicBezTo>
                <a:cubicBezTo>
                  <a:pt x="126025" y="18473"/>
                  <a:pt x="41964" y="-25571"/>
                  <a:pt x="20192" y="22706"/>
                </a:cubicBezTo>
                <a:cubicBezTo>
                  <a:pt x="-29603" y="133122"/>
                  <a:pt x="26829" y="266729"/>
                  <a:pt x="39242" y="384656"/>
                </a:cubicBezTo>
                <a:cubicBezTo>
                  <a:pt x="41910" y="410004"/>
                  <a:pt x="44095" y="435412"/>
                  <a:pt x="45592" y="460856"/>
                </a:cubicBezTo>
                <a:cubicBezTo>
                  <a:pt x="52038" y="570440"/>
                  <a:pt x="51942" y="555405"/>
                  <a:pt x="51942" y="606906"/>
                </a:cubicBezTo>
                <a:lnTo>
                  <a:pt x="775842" y="1527656"/>
                </a:lnTo>
                <a:cubicBezTo>
                  <a:pt x="846060" y="1543260"/>
                  <a:pt x="814479" y="1534185"/>
                  <a:pt x="871092" y="1553056"/>
                </a:cubicBezTo>
                <a:cubicBezTo>
                  <a:pt x="877442" y="1555173"/>
                  <a:pt x="884573" y="1555693"/>
                  <a:pt x="890142" y="1559406"/>
                </a:cubicBezTo>
                <a:cubicBezTo>
                  <a:pt x="911014" y="1573321"/>
                  <a:pt x="905238" y="1571883"/>
                  <a:pt x="928242" y="1578456"/>
                </a:cubicBezTo>
                <a:cubicBezTo>
                  <a:pt x="962027" y="1588109"/>
                  <a:pt x="960958" y="1585358"/>
                  <a:pt x="1004442" y="1591156"/>
                </a:cubicBezTo>
                <a:lnTo>
                  <a:pt x="1048892" y="1597506"/>
                </a:lnTo>
                <a:lnTo>
                  <a:pt x="1086992" y="1610206"/>
                </a:lnTo>
                <a:cubicBezTo>
                  <a:pt x="1093342" y="1612323"/>
                  <a:pt x="1100473" y="1612843"/>
                  <a:pt x="1106042" y="1616556"/>
                </a:cubicBezTo>
                <a:cubicBezTo>
                  <a:pt x="1112392" y="1620789"/>
                  <a:pt x="1118118" y="1626156"/>
                  <a:pt x="1125092" y="1629256"/>
                </a:cubicBezTo>
                <a:cubicBezTo>
                  <a:pt x="1137325" y="1634693"/>
                  <a:pt x="1152053" y="1634530"/>
                  <a:pt x="1163192" y="1641956"/>
                </a:cubicBezTo>
                <a:cubicBezTo>
                  <a:pt x="1169542" y="1646189"/>
                  <a:pt x="1175227" y="1651650"/>
                  <a:pt x="1182242" y="1654656"/>
                </a:cubicBezTo>
                <a:cubicBezTo>
                  <a:pt x="1189752" y="1657875"/>
                  <a:pt x="1234158" y="1666404"/>
                  <a:pt x="1239392" y="1667356"/>
                </a:cubicBezTo>
                <a:cubicBezTo>
                  <a:pt x="1274563" y="1673751"/>
                  <a:pt x="1292312" y="1674413"/>
                  <a:pt x="1328292" y="1686406"/>
                </a:cubicBezTo>
                <a:cubicBezTo>
                  <a:pt x="1340992" y="1690639"/>
                  <a:pt x="1355253" y="1691680"/>
                  <a:pt x="1366392" y="1699106"/>
                </a:cubicBezTo>
                <a:cubicBezTo>
                  <a:pt x="1372742" y="1703339"/>
                  <a:pt x="1378148" y="1709562"/>
                  <a:pt x="1385442" y="1711806"/>
                </a:cubicBezTo>
                <a:cubicBezTo>
                  <a:pt x="1406073" y="1718154"/>
                  <a:pt x="1428001" y="1719271"/>
                  <a:pt x="1448942" y="1724506"/>
                </a:cubicBezTo>
                <a:cubicBezTo>
                  <a:pt x="1457409" y="1726623"/>
                  <a:pt x="1465951" y="1728458"/>
                  <a:pt x="1474342" y="1730856"/>
                </a:cubicBezTo>
                <a:cubicBezTo>
                  <a:pt x="1480778" y="1732695"/>
                  <a:pt x="1487405" y="1734213"/>
                  <a:pt x="1493392" y="1737206"/>
                </a:cubicBezTo>
                <a:cubicBezTo>
                  <a:pt x="1542631" y="1761825"/>
                  <a:pt x="1483609" y="1740295"/>
                  <a:pt x="1531492" y="1756256"/>
                </a:cubicBezTo>
                <a:cubicBezTo>
                  <a:pt x="1573825" y="1754139"/>
                  <a:pt x="1616252" y="1753426"/>
                  <a:pt x="1658492" y="1749906"/>
                </a:cubicBezTo>
                <a:cubicBezTo>
                  <a:pt x="1667189" y="1749181"/>
                  <a:pt x="1675358" y="1745385"/>
                  <a:pt x="1683892" y="1743556"/>
                </a:cubicBezTo>
                <a:cubicBezTo>
                  <a:pt x="1704999" y="1739033"/>
                  <a:pt x="1726914" y="1737682"/>
                  <a:pt x="1747392" y="1730856"/>
                </a:cubicBezTo>
                <a:cubicBezTo>
                  <a:pt x="1760092" y="1726623"/>
                  <a:pt x="1774353" y="1725582"/>
                  <a:pt x="1785492" y="1718156"/>
                </a:cubicBezTo>
                <a:cubicBezTo>
                  <a:pt x="1798192" y="1709689"/>
                  <a:pt x="1809112" y="1697583"/>
                  <a:pt x="1823592" y="1692756"/>
                </a:cubicBezTo>
                <a:cubicBezTo>
                  <a:pt x="1836292" y="1688523"/>
                  <a:pt x="1850553" y="1687482"/>
                  <a:pt x="1861692" y="1680056"/>
                </a:cubicBezTo>
                <a:cubicBezTo>
                  <a:pt x="1910931" y="1647230"/>
                  <a:pt x="1885312" y="1659483"/>
                  <a:pt x="1937892" y="1641956"/>
                </a:cubicBezTo>
                <a:cubicBezTo>
                  <a:pt x="1944242" y="1639839"/>
                  <a:pt x="1951373" y="1639319"/>
                  <a:pt x="1956942" y="1635606"/>
                </a:cubicBezTo>
                <a:lnTo>
                  <a:pt x="2033142" y="1584806"/>
                </a:lnTo>
                <a:lnTo>
                  <a:pt x="2071242" y="1559406"/>
                </a:lnTo>
                <a:lnTo>
                  <a:pt x="2090292" y="1546706"/>
                </a:lnTo>
                <a:cubicBezTo>
                  <a:pt x="2097503" y="1535889"/>
                  <a:pt x="2114166" y="1510132"/>
                  <a:pt x="2122042" y="1502256"/>
                </a:cubicBezTo>
                <a:cubicBezTo>
                  <a:pt x="2127438" y="1496860"/>
                  <a:pt x="2134742" y="1493789"/>
                  <a:pt x="2141092" y="1489556"/>
                </a:cubicBezTo>
                <a:cubicBezTo>
                  <a:pt x="2143209" y="1483206"/>
                  <a:pt x="2144191" y="1476357"/>
                  <a:pt x="2147442" y="1470506"/>
                </a:cubicBezTo>
                <a:cubicBezTo>
                  <a:pt x="2154855" y="1457163"/>
                  <a:pt x="2168015" y="1446886"/>
                  <a:pt x="2172842" y="1432406"/>
                </a:cubicBezTo>
                <a:cubicBezTo>
                  <a:pt x="2181605" y="1406116"/>
                  <a:pt x="2175479" y="1418925"/>
                  <a:pt x="2191892" y="1394306"/>
                </a:cubicBezTo>
                <a:cubicBezTo>
                  <a:pt x="2189775" y="1354089"/>
                  <a:pt x="2189188" y="1313763"/>
                  <a:pt x="2185542" y="1273656"/>
                </a:cubicBezTo>
                <a:cubicBezTo>
                  <a:pt x="2184936" y="1266990"/>
                  <a:pt x="2183373" y="1259833"/>
                  <a:pt x="2179192" y="1254606"/>
                </a:cubicBezTo>
                <a:cubicBezTo>
                  <a:pt x="2174424" y="1248647"/>
                  <a:pt x="2167116" y="1245006"/>
                  <a:pt x="2160142" y="1241906"/>
                </a:cubicBezTo>
                <a:cubicBezTo>
                  <a:pt x="2147909" y="1236469"/>
                  <a:pt x="2135247" y="1231407"/>
                  <a:pt x="2122042" y="1229206"/>
                </a:cubicBezTo>
                <a:cubicBezTo>
                  <a:pt x="2109342" y="1227089"/>
                  <a:pt x="2096688" y="1224677"/>
                  <a:pt x="2083942" y="1222856"/>
                </a:cubicBezTo>
                <a:cubicBezTo>
                  <a:pt x="2067048" y="1220443"/>
                  <a:pt x="2049975" y="1219311"/>
                  <a:pt x="2033142" y="1216506"/>
                </a:cubicBezTo>
                <a:cubicBezTo>
                  <a:pt x="2024534" y="1215071"/>
                  <a:pt x="2016101" y="1212664"/>
                  <a:pt x="2007742" y="1210156"/>
                </a:cubicBezTo>
                <a:cubicBezTo>
                  <a:pt x="1980353" y="1201939"/>
                  <a:pt x="1967692" y="1198156"/>
                  <a:pt x="1944242" y="1184756"/>
                </a:cubicBezTo>
                <a:cubicBezTo>
                  <a:pt x="1937616" y="1180970"/>
                  <a:pt x="1931818" y="1175842"/>
                  <a:pt x="1925192" y="1172056"/>
                </a:cubicBezTo>
                <a:cubicBezTo>
                  <a:pt x="1916973" y="1167360"/>
                  <a:pt x="1908011" y="1164052"/>
                  <a:pt x="1899792" y="1159356"/>
                </a:cubicBezTo>
                <a:cubicBezTo>
                  <a:pt x="1893166" y="1155570"/>
                  <a:pt x="1887568" y="1150069"/>
                  <a:pt x="1880742" y="1146656"/>
                </a:cubicBezTo>
                <a:cubicBezTo>
                  <a:pt x="1874755" y="1143663"/>
                  <a:pt x="1867679" y="1143299"/>
                  <a:pt x="1861692" y="1140306"/>
                </a:cubicBezTo>
                <a:cubicBezTo>
                  <a:pt x="1854866" y="1136893"/>
                  <a:pt x="1849616" y="1130706"/>
                  <a:pt x="1842642" y="1127606"/>
                </a:cubicBezTo>
                <a:cubicBezTo>
                  <a:pt x="1830409" y="1122169"/>
                  <a:pt x="1817242" y="1119139"/>
                  <a:pt x="1804542" y="1114906"/>
                </a:cubicBezTo>
                <a:lnTo>
                  <a:pt x="1785492" y="1108556"/>
                </a:lnTo>
                <a:cubicBezTo>
                  <a:pt x="1779142" y="1106439"/>
                  <a:pt x="1773006" y="1103519"/>
                  <a:pt x="1766442" y="1102206"/>
                </a:cubicBezTo>
                <a:lnTo>
                  <a:pt x="1734692" y="1095856"/>
                </a:lnTo>
                <a:cubicBezTo>
                  <a:pt x="1728342" y="1091623"/>
                  <a:pt x="1722468" y="1086569"/>
                  <a:pt x="1715642" y="1083156"/>
                </a:cubicBezTo>
                <a:cubicBezTo>
                  <a:pt x="1697677" y="1074173"/>
                  <a:pt x="1669043" y="1073056"/>
                  <a:pt x="1652142" y="1070456"/>
                </a:cubicBezTo>
                <a:cubicBezTo>
                  <a:pt x="1639417" y="1068498"/>
                  <a:pt x="1626775" y="1066016"/>
                  <a:pt x="1614042" y="1064106"/>
                </a:cubicBezTo>
                <a:cubicBezTo>
                  <a:pt x="1584439" y="1059666"/>
                  <a:pt x="1554669" y="1056327"/>
                  <a:pt x="1525142" y="1051406"/>
                </a:cubicBezTo>
                <a:cubicBezTo>
                  <a:pt x="1512442" y="1049289"/>
                  <a:pt x="1499631" y="1047754"/>
                  <a:pt x="1487042" y="1045056"/>
                </a:cubicBezTo>
                <a:cubicBezTo>
                  <a:pt x="1469975" y="1041399"/>
                  <a:pt x="1453358" y="1035779"/>
                  <a:pt x="1436242" y="1032356"/>
                </a:cubicBezTo>
                <a:cubicBezTo>
                  <a:pt x="1417606" y="1028629"/>
                  <a:pt x="1402527" y="1026978"/>
                  <a:pt x="1385442" y="1019656"/>
                </a:cubicBezTo>
                <a:cubicBezTo>
                  <a:pt x="1376741" y="1015927"/>
                  <a:pt x="1368692" y="1010801"/>
                  <a:pt x="1360042" y="1006956"/>
                </a:cubicBezTo>
                <a:cubicBezTo>
                  <a:pt x="1349626" y="1002327"/>
                  <a:pt x="1338965" y="998258"/>
                  <a:pt x="1328292" y="994256"/>
                </a:cubicBezTo>
                <a:cubicBezTo>
                  <a:pt x="1322025" y="991906"/>
                  <a:pt x="1315229" y="990899"/>
                  <a:pt x="1309242" y="987906"/>
                </a:cubicBezTo>
                <a:cubicBezTo>
                  <a:pt x="1302416" y="984493"/>
                  <a:pt x="1297166" y="978306"/>
                  <a:pt x="1290192" y="975206"/>
                </a:cubicBezTo>
                <a:cubicBezTo>
                  <a:pt x="1277959" y="969769"/>
                  <a:pt x="1265079" y="965753"/>
                  <a:pt x="1252092" y="962506"/>
                </a:cubicBezTo>
                <a:cubicBezTo>
                  <a:pt x="1243954" y="960471"/>
                  <a:pt x="1216752" y="954361"/>
                  <a:pt x="1207642" y="949806"/>
                </a:cubicBezTo>
                <a:cubicBezTo>
                  <a:pt x="1158403" y="925187"/>
                  <a:pt x="1217425" y="946717"/>
                  <a:pt x="1169542" y="930756"/>
                </a:cubicBezTo>
                <a:cubicBezTo>
                  <a:pt x="1163192" y="924406"/>
                  <a:pt x="1157391" y="917455"/>
                  <a:pt x="1150492" y="911706"/>
                </a:cubicBezTo>
                <a:cubicBezTo>
                  <a:pt x="1121097" y="887210"/>
                  <a:pt x="1140219" y="912421"/>
                  <a:pt x="1112392" y="879956"/>
                </a:cubicBezTo>
                <a:cubicBezTo>
                  <a:pt x="1105504" y="871921"/>
                  <a:pt x="1101173" y="861675"/>
                  <a:pt x="1093342" y="854556"/>
                </a:cubicBezTo>
                <a:cubicBezTo>
                  <a:pt x="1077680" y="840318"/>
                  <a:pt x="1055242" y="833389"/>
                  <a:pt x="1042542" y="816456"/>
                </a:cubicBezTo>
                <a:cubicBezTo>
                  <a:pt x="1036192" y="807989"/>
                  <a:pt x="1029643" y="799668"/>
                  <a:pt x="1023492" y="791056"/>
                </a:cubicBezTo>
                <a:cubicBezTo>
                  <a:pt x="1019056" y="784846"/>
                  <a:pt x="1015759" y="777800"/>
                  <a:pt x="1010792" y="772006"/>
                </a:cubicBezTo>
                <a:cubicBezTo>
                  <a:pt x="1003000" y="762915"/>
                  <a:pt x="993184" y="755697"/>
                  <a:pt x="985392" y="746606"/>
                </a:cubicBezTo>
                <a:cubicBezTo>
                  <a:pt x="970748" y="729521"/>
                  <a:pt x="972004" y="722175"/>
                  <a:pt x="959992" y="702156"/>
                </a:cubicBezTo>
                <a:cubicBezTo>
                  <a:pt x="952139" y="689068"/>
                  <a:pt x="939419" y="678536"/>
                  <a:pt x="934592" y="664056"/>
                </a:cubicBezTo>
                <a:cubicBezTo>
                  <a:pt x="924692" y="634356"/>
                  <a:pt x="929044" y="641841"/>
                  <a:pt x="902842" y="606906"/>
                </a:cubicBezTo>
                <a:cubicBezTo>
                  <a:pt x="887785" y="586830"/>
                  <a:pt x="883315" y="578376"/>
                  <a:pt x="864742" y="562456"/>
                </a:cubicBezTo>
                <a:cubicBezTo>
                  <a:pt x="856707" y="555568"/>
                  <a:pt x="847209" y="550486"/>
                  <a:pt x="839342" y="543406"/>
                </a:cubicBezTo>
                <a:cubicBezTo>
                  <a:pt x="825992" y="531391"/>
                  <a:pt x="818281" y="510986"/>
                  <a:pt x="801242" y="505306"/>
                </a:cubicBezTo>
                <a:lnTo>
                  <a:pt x="763142" y="492606"/>
                </a:lnTo>
                <a:cubicBezTo>
                  <a:pt x="730036" y="503641"/>
                  <a:pt x="744092" y="492263"/>
                  <a:pt x="744092" y="543406"/>
                </a:cubicBezTo>
                <a:lnTo>
                  <a:pt x="744092" y="543406"/>
                </a:lnTo>
                <a:cubicBezTo>
                  <a:pt x="741975" y="524356"/>
                  <a:pt x="742052" y="504932"/>
                  <a:pt x="737742" y="486256"/>
                </a:cubicBezTo>
                <a:cubicBezTo>
                  <a:pt x="731660" y="459901"/>
                  <a:pt x="722205" y="463999"/>
                  <a:pt x="712342" y="441806"/>
                </a:cubicBezTo>
                <a:cubicBezTo>
                  <a:pt x="706905" y="429573"/>
                  <a:pt x="703875" y="416406"/>
                  <a:pt x="699642" y="403706"/>
                </a:cubicBezTo>
                <a:lnTo>
                  <a:pt x="693292" y="384656"/>
                </a:lnTo>
                <a:cubicBezTo>
                  <a:pt x="691175" y="378306"/>
                  <a:pt x="688255" y="372170"/>
                  <a:pt x="686942" y="365606"/>
                </a:cubicBezTo>
                <a:cubicBezTo>
                  <a:pt x="684825" y="355023"/>
                  <a:pt x="683210" y="344327"/>
                  <a:pt x="680592" y="333856"/>
                </a:cubicBezTo>
                <a:cubicBezTo>
                  <a:pt x="678969" y="327362"/>
                  <a:pt x="676081" y="321242"/>
                  <a:pt x="674242" y="314806"/>
                </a:cubicBezTo>
                <a:cubicBezTo>
                  <a:pt x="671844" y="306415"/>
                  <a:pt x="670290" y="297797"/>
                  <a:pt x="667892" y="289406"/>
                </a:cubicBezTo>
                <a:cubicBezTo>
                  <a:pt x="666053" y="282970"/>
                  <a:pt x="663381" y="276792"/>
                  <a:pt x="661542" y="270356"/>
                </a:cubicBezTo>
                <a:cubicBezTo>
                  <a:pt x="659144" y="261965"/>
                  <a:pt x="657085" y="253475"/>
                  <a:pt x="655192" y="244956"/>
                </a:cubicBezTo>
                <a:cubicBezTo>
                  <a:pt x="652294" y="231914"/>
                  <a:pt x="649300" y="207773"/>
                  <a:pt x="642492" y="194156"/>
                </a:cubicBezTo>
                <a:cubicBezTo>
                  <a:pt x="639079" y="187330"/>
                  <a:pt x="632892" y="182080"/>
                  <a:pt x="629792" y="175106"/>
                </a:cubicBezTo>
                <a:cubicBezTo>
                  <a:pt x="624355" y="162873"/>
                  <a:pt x="624518" y="148145"/>
                  <a:pt x="617092" y="137006"/>
                </a:cubicBezTo>
                <a:cubicBezTo>
                  <a:pt x="601203" y="113172"/>
                  <a:pt x="593958" y="96909"/>
                  <a:pt x="572642" y="79856"/>
                </a:cubicBezTo>
                <a:cubicBezTo>
                  <a:pt x="568946" y="76899"/>
                  <a:pt x="583225" y="58689"/>
                  <a:pt x="585342" y="54456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2651150-A7AE-E649-8AC0-6A1A406CA126}"/>
              </a:ext>
            </a:extLst>
          </p:cNvPr>
          <p:cNvSpPr/>
          <p:nvPr/>
        </p:nvSpPr>
        <p:spPr>
          <a:xfrm>
            <a:off x="2726229" y="2446387"/>
            <a:ext cx="1558352" cy="2171700"/>
          </a:xfrm>
          <a:custGeom>
            <a:avLst/>
            <a:gdLst>
              <a:gd name="connsiteX0" fmla="*/ 288352 w 1558352"/>
              <a:gd name="connsiteY0" fmla="*/ 76200 h 2171700"/>
              <a:gd name="connsiteX1" fmla="*/ 288352 w 1558352"/>
              <a:gd name="connsiteY1" fmla="*/ 76200 h 2171700"/>
              <a:gd name="connsiteX2" fmla="*/ 237552 w 1558352"/>
              <a:gd name="connsiteY2" fmla="*/ 95250 h 2171700"/>
              <a:gd name="connsiteX3" fmla="*/ 180402 w 1558352"/>
              <a:gd name="connsiteY3" fmla="*/ 127000 h 2171700"/>
              <a:gd name="connsiteX4" fmla="*/ 142302 w 1558352"/>
              <a:gd name="connsiteY4" fmla="*/ 152400 h 2171700"/>
              <a:gd name="connsiteX5" fmla="*/ 129602 w 1558352"/>
              <a:gd name="connsiteY5" fmla="*/ 171450 h 2171700"/>
              <a:gd name="connsiteX6" fmla="*/ 110552 w 1558352"/>
              <a:gd name="connsiteY6" fmla="*/ 184150 h 2171700"/>
              <a:gd name="connsiteX7" fmla="*/ 104202 w 1558352"/>
              <a:gd name="connsiteY7" fmla="*/ 203200 h 2171700"/>
              <a:gd name="connsiteX8" fmla="*/ 91502 w 1558352"/>
              <a:gd name="connsiteY8" fmla="*/ 222250 h 2171700"/>
              <a:gd name="connsiteX9" fmla="*/ 78802 w 1558352"/>
              <a:gd name="connsiteY9" fmla="*/ 260350 h 2171700"/>
              <a:gd name="connsiteX10" fmla="*/ 59752 w 1558352"/>
              <a:gd name="connsiteY10" fmla="*/ 374650 h 2171700"/>
              <a:gd name="connsiteX11" fmla="*/ 53402 w 1558352"/>
              <a:gd name="connsiteY11" fmla="*/ 450850 h 2171700"/>
              <a:gd name="connsiteX12" fmla="*/ 47052 w 1558352"/>
              <a:gd name="connsiteY12" fmla="*/ 476250 h 2171700"/>
              <a:gd name="connsiteX13" fmla="*/ 34352 w 1558352"/>
              <a:gd name="connsiteY13" fmla="*/ 539750 h 2171700"/>
              <a:gd name="connsiteX14" fmla="*/ 28002 w 1558352"/>
              <a:gd name="connsiteY14" fmla="*/ 590550 h 2171700"/>
              <a:gd name="connsiteX15" fmla="*/ 15302 w 1558352"/>
              <a:gd name="connsiteY15" fmla="*/ 647700 h 2171700"/>
              <a:gd name="connsiteX16" fmla="*/ 15302 w 1558352"/>
              <a:gd name="connsiteY16" fmla="*/ 1295400 h 2171700"/>
              <a:gd name="connsiteX17" fmla="*/ 21652 w 1558352"/>
              <a:gd name="connsiteY17" fmla="*/ 1314450 h 2171700"/>
              <a:gd name="connsiteX18" fmla="*/ 34352 w 1558352"/>
              <a:gd name="connsiteY18" fmla="*/ 1365250 h 2171700"/>
              <a:gd name="connsiteX19" fmla="*/ 40702 w 1558352"/>
              <a:gd name="connsiteY19" fmla="*/ 1416050 h 2171700"/>
              <a:gd name="connsiteX20" fmla="*/ 53402 w 1558352"/>
              <a:gd name="connsiteY20" fmla="*/ 1447800 h 2171700"/>
              <a:gd name="connsiteX21" fmla="*/ 66102 w 1558352"/>
              <a:gd name="connsiteY21" fmla="*/ 1498600 h 2171700"/>
              <a:gd name="connsiteX22" fmla="*/ 78802 w 1558352"/>
              <a:gd name="connsiteY22" fmla="*/ 1524000 h 2171700"/>
              <a:gd name="connsiteX23" fmla="*/ 85152 w 1558352"/>
              <a:gd name="connsiteY23" fmla="*/ 1543050 h 2171700"/>
              <a:gd name="connsiteX24" fmla="*/ 97852 w 1558352"/>
              <a:gd name="connsiteY24" fmla="*/ 1562100 h 2171700"/>
              <a:gd name="connsiteX25" fmla="*/ 104202 w 1558352"/>
              <a:gd name="connsiteY25" fmla="*/ 1581150 h 2171700"/>
              <a:gd name="connsiteX26" fmla="*/ 116902 w 1558352"/>
              <a:gd name="connsiteY26" fmla="*/ 1600200 h 2171700"/>
              <a:gd name="connsiteX27" fmla="*/ 123252 w 1558352"/>
              <a:gd name="connsiteY27" fmla="*/ 1619250 h 2171700"/>
              <a:gd name="connsiteX28" fmla="*/ 148652 w 1558352"/>
              <a:gd name="connsiteY28" fmla="*/ 1657350 h 2171700"/>
              <a:gd name="connsiteX29" fmla="*/ 155002 w 1558352"/>
              <a:gd name="connsiteY29" fmla="*/ 1676400 h 2171700"/>
              <a:gd name="connsiteX30" fmla="*/ 174052 w 1558352"/>
              <a:gd name="connsiteY30" fmla="*/ 1701800 h 2171700"/>
              <a:gd name="connsiteX31" fmla="*/ 224852 w 1558352"/>
              <a:gd name="connsiteY31" fmla="*/ 1758950 h 2171700"/>
              <a:gd name="connsiteX32" fmla="*/ 243902 w 1558352"/>
              <a:gd name="connsiteY32" fmla="*/ 1778000 h 2171700"/>
              <a:gd name="connsiteX33" fmla="*/ 269302 w 1558352"/>
              <a:gd name="connsiteY33" fmla="*/ 1809750 h 2171700"/>
              <a:gd name="connsiteX34" fmla="*/ 282002 w 1558352"/>
              <a:gd name="connsiteY34" fmla="*/ 1828800 h 2171700"/>
              <a:gd name="connsiteX35" fmla="*/ 320102 w 1558352"/>
              <a:gd name="connsiteY35" fmla="*/ 1854200 h 2171700"/>
              <a:gd name="connsiteX36" fmla="*/ 364552 w 1558352"/>
              <a:gd name="connsiteY36" fmla="*/ 1911350 h 2171700"/>
              <a:gd name="connsiteX37" fmla="*/ 370902 w 1558352"/>
              <a:gd name="connsiteY37" fmla="*/ 1930400 h 2171700"/>
              <a:gd name="connsiteX38" fmla="*/ 409002 w 1558352"/>
              <a:gd name="connsiteY38" fmla="*/ 1962150 h 2171700"/>
              <a:gd name="connsiteX39" fmla="*/ 434402 w 1558352"/>
              <a:gd name="connsiteY39" fmla="*/ 1981200 h 2171700"/>
              <a:gd name="connsiteX40" fmla="*/ 459802 w 1558352"/>
              <a:gd name="connsiteY40" fmla="*/ 1993900 h 2171700"/>
              <a:gd name="connsiteX41" fmla="*/ 478852 w 1558352"/>
              <a:gd name="connsiteY41" fmla="*/ 2006600 h 2171700"/>
              <a:gd name="connsiteX42" fmla="*/ 504252 w 1558352"/>
              <a:gd name="connsiteY42" fmla="*/ 2019300 h 2171700"/>
              <a:gd name="connsiteX43" fmla="*/ 523302 w 1558352"/>
              <a:gd name="connsiteY43" fmla="*/ 2032000 h 2171700"/>
              <a:gd name="connsiteX44" fmla="*/ 542352 w 1558352"/>
              <a:gd name="connsiteY44" fmla="*/ 2038350 h 2171700"/>
              <a:gd name="connsiteX45" fmla="*/ 586802 w 1558352"/>
              <a:gd name="connsiteY45" fmla="*/ 2063750 h 2171700"/>
              <a:gd name="connsiteX46" fmla="*/ 605852 w 1558352"/>
              <a:gd name="connsiteY46" fmla="*/ 2070100 h 2171700"/>
              <a:gd name="connsiteX47" fmla="*/ 643952 w 1558352"/>
              <a:gd name="connsiteY47" fmla="*/ 2095500 h 2171700"/>
              <a:gd name="connsiteX48" fmla="*/ 663002 w 1558352"/>
              <a:gd name="connsiteY48" fmla="*/ 2108200 h 2171700"/>
              <a:gd name="connsiteX49" fmla="*/ 682052 w 1558352"/>
              <a:gd name="connsiteY49" fmla="*/ 2114550 h 2171700"/>
              <a:gd name="connsiteX50" fmla="*/ 701102 w 1558352"/>
              <a:gd name="connsiteY50" fmla="*/ 2127250 h 2171700"/>
              <a:gd name="connsiteX51" fmla="*/ 764602 w 1558352"/>
              <a:gd name="connsiteY51" fmla="*/ 2146300 h 2171700"/>
              <a:gd name="connsiteX52" fmla="*/ 802702 w 1558352"/>
              <a:gd name="connsiteY52" fmla="*/ 2159000 h 2171700"/>
              <a:gd name="connsiteX53" fmla="*/ 821752 w 1558352"/>
              <a:gd name="connsiteY53" fmla="*/ 2165350 h 2171700"/>
              <a:gd name="connsiteX54" fmla="*/ 866202 w 1558352"/>
              <a:gd name="connsiteY54" fmla="*/ 2171700 h 2171700"/>
              <a:gd name="connsiteX55" fmla="*/ 1215452 w 1558352"/>
              <a:gd name="connsiteY55" fmla="*/ 2165350 h 2171700"/>
              <a:gd name="connsiteX56" fmla="*/ 1285302 w 1558352"/>
              <a:gd name="connsiteY56" fmla="*/ 2152650 h 2171700"/>
              <a:gd name="connsiteX57" fmla="*/ 1323402 w 1558352"/>
              <a:gd name="connsiteY57" fmla="*/ 2139950 h 2171700"/>
              <a:gd name="connsiteX58" fmla="*/ 1348802 w 1558352"/>
              <a:gd name="connsiteY58" fmla="*/ 2133600 h 2171700"/>
              <a:gd name="connsiteX59" fmla="*/ 1374202 w 1558352"/>
              <a:gd name="connsiteY59" fmla="*/ 2120900 h 2171700"/>
              <a:gd name="connsiteX60" fmla="*/ 1393252 w 1558352"/>
              <a:gd name="connsiteY60" fmla="*/ 2114550 h 2171700"/>
              <a:gd name="connsiteX61" fmla="*/ 1412302 w 1558352"/>
              <a:gd name="connsiteY61" fmla="*/ 2101850 h 2171700"/>
              <a:gd name="connsiteX62" fmla="*/ 1437702 w 1558352"/>
              <a:gd name="connsiteY62" fmla="*/ 2095500 h 2171700"/>
              <a:gd name="connsiteX63" fmla="*/ 1475802 w 1558352"/>
              <a:gd name="connsiteY63" fmla="*/ 2070100 h 2171700"/>
              <a:gd name="connsiteX64" fmla="*/ 1494852 w 1558352"/>
              <a:gd name="connsiteY64" fmla="*/ 2057400 h 2171700"/>
              <a:gd name="connsiteX65" fmla="*/ 1513902 w 1558352"/>
              <a:gd name="connsiteY65" fmla="*/ 2038350 h 2171700"/>
              <a:gd name="connsiteX66" fmla="*/ 1532952 w 1558352"/>
              <a:gd name="connsiteY66" fmla="*/ 1981200 h 2171700"/>
              <a:gd name="connsiteX67" fmla="*/ 1539302 w 1558352"/>
              <a:gd name="connsiteY67" fmla="*/ 1962150 h 2171700"/>
              <a:gd name="connsiteX68" fmla="*/ 1545652 w 1558352"/>
              <a:gd name="connsiteY68" fmla="*/ 1936750 h 2171700"/>
              <a:gd name="connsiteX69" fmla="*/ 1558352 w 1558352"/>
              <a:gd name="connsiteY69" fmla="*/ 1816100 h 2171700"/>
              <a:gd name="connsiteX70" fmla="*/ 1552002 w 1558352"/>
              <a:gd name="connsiteY70" fmla="*/ 1606550 h 2171700"/>
              <a:gd name="connsiteX71" fmla="*/ 1513902 w 1558352"/>
              <a:gd name="connsiteY71" fmla="*/ 1517650 h 2171700"/>
              <a:gd name="connsiteX72" fmla="*/ 1494852 w 1558352"/>
              <a:gd name="connsiteY72" fmla="*/ 1466850 h 2171700"/>
              <a:gd name="connsiteX73" fmla="*/ 1482152 w 1558352"/>
              <a:gd name="connsiteY73" fmla="*/ 1447800 h 2171700"/>
              <a:gd name="connsiteX74" fmla="*/ 1475802 w 1558352"/>
              <a:gd name="connsiteY74" fmla="*/ 1428750 h 2171700"/>
              <a:gd name="connsiteX75" fmla="*/ 1463102 w 1558352"/>
              <a:gd name="connsiteY75" fmla="*/ 1409700 h 2171700"/>
              <a:gd name="connsiteX76" fmla="*/ 1431352 w 1558352"/>
              <a:gd name="connsiteY76" fmla="*/ 1346200 h 2171700"/>
              <a:gd name="connsiteX77" fmla="*/ 1425002 w 1558352"/>
              <a:gd name="connsiteY77" fmla="*/ 1327150 h 2171700"/>
              <a:gd name="connsiteX78" fmla="*/ 1380552 w 1558352"/>
              <a:gd name="connsiteY78" fmla="*/ 1263650 h 2171700"/>
              <a:gd name="connsiteX79" fmla="*/ 1374202 w 1558352"/>
              <a:gd name="connsiteY79" fmla="*/ 1244600 h 2171700"/>
              <a:gd name="connsiteX80" fmla="*/ 1342452 w 1558352"/>
              <a:gd name="connsiteY80" fmla="*/ 1206500 h 2171700"/>
              <a:gd name="connsiteX81" fmla="*/ 1329752 w 1558352"/>
              <a:gd name="connsiteY81" fmla="*/ 1181100 h 2171700"/>
              <a:gd name="connsiteX82" fmla="*/ 1310702 w 1558352"/>
              <a:gd name="connsiteY82" fmla="*/ 1155700 h 2171700"/>
              <a:gd name="connsiteX83" fmla="*/ 1298002 w 1558352"/>
              <a:gd name="connsiteY83" fmla="*/ 1123950 h 2171700"/>
              <a:gd name="connsiteX84" fmla="*/ 1278952 w 1558352"/>
              <a:gd name="connsiteY84" fmla="*/ 1098550 h 2171700"/>
              <a:gd name="connsiteX85" fmla="*/ 1247202 w 1558352"/>
              <a:gd name="connsiteY85" fmla="*/ 1047750 h 2171700"/>
              <a:gd name="connsiteX86" fmla="*/ 1240852 w 1558352"/>
              <a:gd name="connsiteY86" fmla="*/ 1022350 h 2171700"/>
              <a:gd name="connsiteX87" fmla="*/ 1196402 w 1558352"/>
              <a:gd name="connsiteY87" fmla="*/ 939800 h 2171700"/>
              <a:gd name="connsiteX88" fmla="*/ 1171002 w 1558352"/>
              <a:gd name="connsiteY88" fmla="*/ 882650 h 2171700"/>
              <a:gd name="connsiteX89" fmla="*/ 1164652 w 1558352"/>
              <a:gd name="connsiteY89" fmla="*/ 857250 h 2171700"/>
              <a:gd name="connsiteX90" fmla="*/ 1151952 w 1558352"/>
              <a:gd name="connsiteY90" fmla="*/ 831850 h 2171700"/>
              <a:gd name="connsiteX91" fmla="*/ 1139252 w 1558352"/>
              <a:gd name="connsiteY91" fmla="*/ 781050 h 2171700"/>
              <a:gd name="connsiteX92" fmla="*/ 1132902 w 1558352"/>
              <a:gd name="connsiteY92" fmla="*/ 755650 h 2171700"/>
              <a:gd name="connsiteX93" fmla="*/ 1120202 w 1558352"/>
              <a:gd name="connsiteY93" fmla="*/ 730250 h 2171700"/>
              <a:gd name="connsiteX94" fmla="*/ 1101152 w 1558352"/>
              <a:gd name="connsiteY94" fmla="*/ 673100 h 2171700"/>
              <a:gd name="connsiteX95" fmla="*/ 1088452 w 1558352"/>
              <a:gd name="connsiteY95" fmla="*/ 647700 h 2171700"/>
              <a:gd name="connsiteX96" fmla="*/ 1082102 w 1558352"/>
              <a:gd name="connsiteY96" fmla="*/ 628650 h 2171700"/>
              <a:gd name="connsiteX97" fmla="*/ 1063052 w 1558352"/>
              <a:gd name="connsiteY97" fmla="*/ 596900 h 2171700"/>
              <a:gd name="connsiteX98" fmla="*/ 1050352 w 1558352"/>
              <a:gd name="connsiteY98" fmla="*/ 577850 h 2171700"/>
              <a:gd name="connsiteX99" fmla="*/ 1037652 w 1558352"/>
              <a:gd name="connsiteY99" fmla="*/ 539750 h 2171700"/>
              <a:gd name="connsiteX100" fmla="*/ 1024952 w 1558352"/>
              <a:gd name="connsiteY100" fmla="*/ 520700 h 2171700"/>
              <a:gd name="connsiteX101" fmla="*/ 999552 w 1558352"/>
              <a:gd name="connsiteY101" fmla="*/ 476250 h 2171700"/>
              <a:gd name="connsiteX102" fmla="*/ 961452 w 1558352"/>
              <a:gd name="connsiteY102" fmla="*/ 444500 h 2171700"/>
              <a:gd name="connsiteX103" fmla="*/ 948752 w 1558352"/>
              <a:gd name="connsiteY103" fmla="*/ 425450 h 2171700"/>
              <a:gd name="connsiteX104" fmla="*/ 917002 w 1558352"/>
              <a:gd name="connsiteY104" fmla="*/ 387350 h 2171700"/>
              <a:gd name="connsiteX105" fmla="*/ 885252 w 1558352"/>
              <a:gd name="connsiteY105" fmla="*/ 330200 h 2171700"/>
              <a:gd name="connsiteX106" fmla="*/ 840802 w 1558352"/>
              <a:gd name="connsiteY106" fmla="*/ 285750 h 2171700"/>
              <a:gd name="connsiteX107" fmla="*/ 802702 w 1558352"/>
              <a:gd name="connsiteY107" fmla="*/ 222250 h 2171700"/>
              <a:gd name="connsiteX108" fmla="*/ 777302 w 1558352"/>
              <a:gd name="connsiteY108" fmla="*/ 196850 h 2171700"/>
              <a:gd name="connsiteX109" fmla="*/ 720152 w 1558352"/>
              <a:gd name="connsiteY109" fmla="*/ 120650 h 2171700"/>
              <a:gd name="connsiteX110" fmla="*/ 656652 w 1558352"/>
              <a:gd name="connsiteY110" fmla="*/ 63500 h 2171700"/>
              <a:gd name="connsiteX111" fmla="*/ 612202 w 1558352"/>
              <a:gd name="connsiteY111" fmla="*/ 38100 h 2171700"/>
              <a:gd name="connsiteX112" fmla="*/ 574102 w 1558352"/>
              <a:gd name="connsiteY112" fmla="*/ 12700 h 2171700"/>
              <a:gd name="connsiteX113" fmla="*/ 536002 w 1558352"/>
              <a:gd name="connsiteY113" fmla="*/ 0 h 2171700"/>
              <a:gd name="connsiteX114" fmla="*/ 447102 w 1558352"/>
              <a:gd name="connsiteY114" fmla="*/ 6350 h 2171700"/>
              <a:gd name="connsiteX115" fmla="*/ 421702 w 1558352"/>
              <a:gd name="connsiteY115" fmla="*/ 19050 h 2171700"/>
              <a:gd name="connsiteX116" fmla="*/ 396302 w 1558352"/>
              <a:gd name="connsiteY116" fmla="*/ 25400 h 2171700"/>
              <a:gd name="connsiteX117" fmla="*/ 377252 w 1558352"/>
              <a:gd name="connsiteY117" fmla="*/ 38100 h 2171700"/>
              <a:gd name="connsiteX118" fmla="*/ 339152 w 1558352"/>
              <a:gd name="connsiteY118" fmla="*/ 50800 h 2171700"/>
              <a:gd name="connsiteX119" fmla="*/ 301052 w 1558352"/>
              <a:gd name="connsiteY119" fmla="*/ 63500 h 2171700"/>
              <a:gd name="connsiteX120" fmla="*/ 262952 w 1558352"/>
              <a:gd name="connsiteY120" fmla="*/ 76200 h 2171700"/>
              <a:gd name="connsiteX121" fmla="*/ 288352 w 1558352"/>
              <a:gd name="connsiteY121" fmla="*/ 762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558352" h="2171700">
                <a:moveTo>
                  <a:pt x="288352" y="76200"/>
                </a:moveTo>
                <a:lnTo>
                  <a:pt x="288352" y="76200"/>
                </a:lnTo>
                <a:cubicBezTo>
                  <a:pt x="271419" y="82550"/>
                  <a:pt x="254246" y="88294"/>
                  <a:pt x="237552" y="95250"/>
                </a:cubicBezTo>
                <a:cubicBezTo>
                  <a:pt x="219996" y="102565"/>
                  <a:pt x="195649" y="117297"/>
                  <a:pt x="180402" y="127000"/>
                </a:cubicBezTo>
                <a:cubicBezTo>
                  <a:pt x="167525" y="135195"/>
                  <a:pt x="142302" y="152400"/>
                  <a:pt x="142302" y="152400"/>
                </a:cubicBezTo>
                <a:cubicBezTo>
                  <a:pt x="138069" y="158750"/>
                  <a:pt x="134998" y="166054"/>
                  <a:pt x="129602" y="171450"/>
                </a:cubicBezTo>
                <a:cubicBezTo>
                  <a:pt x="124206" y="176846"/>
                  <a:pt x="115320" y="178191"/>
                  <a:pt x="110552" y="184150"/>
                </a:cubicBezTo>
                <a:cubicBezTo>
                  <a:pt x="106371" y="189377"/>
                  <a:pt x="107195" y="197213"/>
                  <a:pt x="104202" y="203200"/>
                </a:cubicBezTo>
                <a:cubicBezTo>
                  <a:pt x="100789" y="210026"/>
                  <a:pt x="94602" y="215276"/>
                  <a:pt x="91502" y="222250"/>
                </a:cubicBezTo>
                <a:cubicBezTo>
                  <a:pt x="86065" y="234483"/>
                  <a:pt x="78802" y="260350"/>
                  <a:pt x="78802" y="260350"/>
                </a:cubicBezTo>
                <a:cubicBezTo>
                  <a:pt x="64868" y="357890"/>
                  <a:pt x="73362" y="320210"/>
                  <a:pt x="59752" y="374650"/>
                </a:cubicBezTo>
                <a:cubicBezTo>
                  <a:pt x="57635" y="400050"/>
                  <a:pt x="56563" y="425559"/>
                  <a:pt x="53402" y="450850"/>
                </a:cubicBezTo>
                <a:cubicBezTo>
                  <a:pt x="52320" y="459510"/>
                  <a:pt x="48613" y="467664"/>
                  <a:pt x="47052" y="476250"/>
                </a:cubicBezTo>
                <a:cubicBezTo>
                  <a:pt x="35377" y="540460"/>
                  <a:pt x="47393" y="500627"/>
                  <a:pt x="34352" y="539750"/>
                </a:cubicBezTo>
                <a:cubicBezTo>
                  <a:pt x="32235" y="556683"/>
                  <a:pt x="30597" y="573683"/>
                  <a:pt x="28002" y="590550"/>
                </a:cubicBezTo>
                <a:cubicBezTo>
                  <a:pt x="24777" y="611510"/>
                  <a:pt x="20358" y="627474"/>
                  <a:pt x="15302" y="647700"/>
                </a:cubicBezTo>
                <a:cubicBezTo>
                  <a:pt x="-12284" y="895972"/>
                  <a:pt x="3570" y="732267"/>
                  <a:pt x="15302" y="1295400"/>
                </a:cubicBezTo>
                <a:cubicBezTo>
                  <a:pt x="15441" y="1302092"/>
                  <a:pt x="19891" y="1307992"/>
                  <a:pt x="21652" y="1314450"/>
                </a:cubicBezTo>
                <a:cubicBezTo>
                  <a:pt x="26245" y="1331289"/>
                  <a:pt x="32187" y="1347930"/>
                  <a:pt x="34352" y="1365250"/>
                </a:cubicBezTo>
                <a:cubicBezTo>
                  <a:pt x="36469" y="1382183"/>
                  <a:pt x="36865" y="1399422"/>
                  <a:pt x="40702" y="1416050"/>
                </a:cubicBezTo>
                <a:cubicBezTo>
                  <a:pt x="43265" y="1427157"/>
                  <a:pt x="50050" y="1436905"/>
                  <a:pt x="53402" y="1447800"/>
                </a:cubicBezTo>
                <a:cubicBezTo>
                  <a:pt x="58535" y="1464483"/>
                  <a:pt x="58296" y="1482988"/>
                  <a:pt x="66102" y="1498600"/>
                </a:cubicBezTo>
                <a:cubicBezTo>
                  <a:pt x="70335" y="1507067"/>
                  <a:pt x="75073" y="1515299"/>
                  <a:pt x="78802" y="1524000"/>
                </a:cubicBezTo>
                <a:cubicBezTo>
                  <a:pt x="81439" y="1530152"/>
                  <a:pt x="82159" y="1537063"/>
                  <a:pt x="85152" y="1543050"/>
                </a:cubicBezTo>
                <a:cubicBezTo>
                  <a:pt x="88565" y="1549876"/>
                  <a:pt x="94439" y="1555274"/>
                  <a:pt x="97852" y="1562100"/>
                </a:cubicBezTo>
                <a:cubicBezTo>
                  <a:pt x="100845" y="1568087"/>
                  <a:pt x="101209" y="1575163"/>
                  <a:pt x="104202" y="1581150"/>
                </a:cubicBezTo>
                <a:cubicBezTo>
                  <a:pt x="107615" y="1587976"/>
                  <a:pt x="113489" y="1593374"/>
                  <a:pt x="116902" y="1600200"/>
                </a:cubicBezTo>
                <a:cubicBezTo>
                  <a:pt x="119895" y="1606187"/>
                  <a:pt x="120001" y="1613399"/>
                  <a:pt x="123252" y="1619250"/>
                </a:cubicBezTo>
                <a:cubicBezTo>
                  <a:pt x="130665" y="1632593"/>
                  <a:pt x="143825" y="1642870"/>
                  <a:pt x="148652" y="1657350"/>
                </a:cubicBezTo>
                <a:cubicBezTo>
                  <a:pt x="150769" y="1663700"/>
                  <a:pt x="151681" y="1670588"/>
                  <a:pt x="155002" y="1676400"/>
                </a:cubicBezTo>
                <a:cubicBezTo>
                  <a:pt x="160253" y="1685589"/>
                  <a:pt x="167901" y="1693188"/>
                  <a:pt x="174052" y="1701800"/>
                </a:cubicBezTo>
                <a:cubicBezTo>
                  <a:pt x="202380" y="1741460"/>
                  <a:pt x="168022" y="1702120"/>
                  <a:pt x="224852" y="1758950"/>
                </a:cubicBezTo>
                <a:lnTo>
                  <a:pt x="243902" y="1778000"/>
                </a:lnTo>
                <a:cubicBezTo>
                  <a:pt x="256264" y="1815086"/>
                  <a:pt x="240579" y="1781027"/>
                  <a:pt x="269302" y="1809750"/>
                </a:cubicBezTo>
                <a:cubicBezTo>
                  <a:pt x="274698" y="1815146"/>
                  <a:pt x="276259" y="1823774"/>
                  <a:pt x="282002" y="1828800"/>
                </a:cubicBezTo>
                <a:cubicBezTo>
                  <a:pt x="293489" y="1838851"/>
                  <a:pt x="320102" y="1854200"/>
                  <a:pt x="320102" y="1854200"/>
                </a:cubicBezTo>
                <a:cubicBezTo>
                  <a:pt x="350483" y="1899772"/>
                  <a:pt x="334709" y="1881507"/>
                  <a:pt x="364552" y="1911350"/>
                </a:cubicBezTo>
                <a:cubicBezTo>
                  <a:pt x="366669" y="1917700"/>
                  <a:pt x="367189" y="1924831"/>
                  <a:pt x="370902" y="1930400"/>
                </a:cubicBezTo>
                <a:cubicBezTo>
                  <a:pt x="381683" y="1946572"/>
                  <a:pt x="394093" y="1951501"/>
                  <a:pt x="409002" y="1962150"/>
                </a:cubicBezTo>
                <a:cubicBezTo>
                  <a:pt x="417614" y="1968301"/>
                  <a:pt x="425427" y="1975591"/>
                  <a:pt x="434402" y="1981200"/>
                </a:cubicBezTo>
                <a:cubicBezTo>
                  <a:pt x="442429" y="1986217"/>
                  <a:pt x="451583" y="1989204"/>
                  <a:pt x="459802" y="1993900"/>
                </a:cubicBezTo>
                <a:cubicBezTo>
                  <a:pt x="466428" y="1997686"/>
                  <a:pt x="472226" y="2002814"/>
                  <a:pt x="478852" y="2006600"/>
                </a:cubicBezTo>
                <a:cubicBezTo>
                  <a:pt x="487071" y="2011296"/>
                  <a:pt x="496033" y="2014604"/>
                  <a:pt x="504252" y="2019300"/>
                </a:cubicBezTo>
                <a:cubicBezTo>
                  <a:pt x="510878" y="2023086"/>
                  <a:pt x="516476" y="2028587"/>
                  <a:pt x="523302" y="2032000"/>
                </a:cubicBezTo>
                <a:cubicBezTo>
                  <a:pt x="529289" y="2034993"/>
                  <a:pt x="536365" y="2035357"/>
                  <a:pt x="542352" y="2038350"/>
                </a:cubicBezTo>
                <a:cubicBezTo>
                  <a:pt x="606125" y="2070236"/>
                  <a:pt x="508874" y="2030352"/>
                  <a:pt x="586802" y="2063750"/>
                </a:cubicBezTo>
                <a:cubicBezTo>
                  <a:pt x="592954" y="2066387"/>
                  <a:pt x="600001" y="2066849"/>
                  <a:pt x="605852" y="2070100"/>
                </a:cubicBezTo>
                <a:cubicBezTo>
                  <a:pt x="619195" y="2077513"/>
                  <a:pt x="631252" y="2087033"/>
                  <a:pt x="643952" y="2095500"/>
                </a:cubicBezTo>
                <a:cubicBezTo>
                  <a:pt x="650302" y="2099733"/>
                  <a:pt x="655762" y="2105787"/>
                  <a:pt x="663002" y="2108200"/>
                </a:cubicBezTo>
                <a:cubicBezTo>
                  <a:pt x="669352" y="2110317"/>
                  <a:pt x="676065" y="2111557"/>
                  <a:pt x="682052" y="2114550"/>
                </a:cubicBezTo>
                <a:cubicBezTo>
                  <a:pt x="688878" y="2117963"/>
                  <a:pt x="694128" y="2124150"/>
                  <a:pt x="701102" y="2127250"/>
                </a:cubicBezTo>
                <a:cubicBezTo>
                  <a:pt x="732188" y="2141066"/>
                  <a:pt x="736185" y="2137775"/>
                  <a:pt x="764602" y="2146300"/>
                </a:cubicBezTo>
                <a:cubicBezTo>
                  <a:pt x="777424" y="2150147"/>
                  <a:pt x="790002" y="2154767"/>
                  <a:pt x="802702" y="2159000"/>
                </a:cubicBezTo>
                <a:cubicBezTo>
                  <a:pt x="809052" y="2161117"/>
                  <a:pt x="815126" y="2164403"/>
                  <a:pt x="821752" y="2165350"/>
                </a:cubicBezTo>
                <a:lnTo>
                  <a:pt x="866202" y="2171700"/>
                </a:lnTo>
                <a:lnTo>
                  <a:pt x="1215452" y="2165350"/>
                </a:lnTo>
                <a:cubicBezTo>
                  <a:pt x="1233826" y="2164757"/>
                  <a:pt x="1265624" y="2158553"/>
                  <a:pt x="1285302" y="2152650"/>
                </a:cubicBezTo>
                <a:cubicBezTo>
                  <a:pt x="1298124" y="2148803"/>
                  <a:pt x="1310415" y="2143197"/>
                  <a:pt x="1323402" y="2139950"/>
                </a:cubicBezTo>
                <a:cubicBezTo>
                  <a:pt x="1331869" y="2137833"/>
                  <a:pt x="1340630" y="2136664"/>
                  <a:pt x="1348802" y="2133600"/>
                </a:cubicBezTo>
                <a:cubicBezTo>
                  <a:pt x="1357665" y="2130276"/>
                  <a:pt x="1365501" y="2124629"/>
                  <a:pt x="1374202" y="2120900"/>
                </a:cubicBezTo>
                <a:cubicBezTo>
                  <a:pt x="1380354" y="2118263"/>
                  <a:pt x="1387265" y="2117543"/>
                  <a:pt x="1393252" y="2114550"/>
                </a:cubicBezTo>
                <a:cubicBezTo>
                  <a:pt x="1400078" y="2111137"/>
                  <a:pt x="1405287" y="2104856"/>
                  <a:pt x="1412302" y="2101850"/>
                </a:cubicBezTo>
                <a:cubicBezTo>
                  <a:pt x="1420324" y="2098412"/>
                  <a:pt x="1429235" y="2097617"/>
                  <a:pt x="1437702" y="2095500"/>
                </a:cubicBezTo>
                <a:lnTo>
                  <a:pt x="1475802" y="2070100"/>
                </a:lnTo>
                <a:cubicBezTo>
                  <a:pt x="1482152" y="2065867"/>
                  <a:pt x="1489456" y="2062796"/>
                  <a:pt x="1494852" y="2057400"/>
                </a:cubicBezTo>
                <a:lnTo>
                  <a:pt x="1513902" y="2038350"/>
                </a:lnTo>
                <a:lnTo>
                  <a:pt x="1532952" y="1981200"/>
                </a:lnTo>
                <a:cubicBezTo>
                  <a:pt x="1535069" y="1974850"/>
                  <a:pt x="1537679" y="1968644"/>
                  <a:pt x="1539302" y="1962150"/>
                </a:cubicBezTo>
                <a:lnTo>
                  <a:pt x="1545652" y="1936750"/>
                </a:lnTo>
                <a:cubicBezTo>
                  <a:pt x="1546911" y="1925419"/>
                  <a:pt x="1558352" y="1824357"/>
                  <a:pt x="1558352" y="1816100"/>
                </a:cubicBezTo>
                <a:cubicBezTo>
                  <a:pt x="1558352" y="1746218"/>
                  <a:pt x="1557362" y="1676226"/>
                  <a:pt x="1552002" y="1606550"/>
                </a:cubicBezTo>
                <a:cubicBezTo>
                  <a:pt x="1550303" y="1584466"/>
                  <a:pt x="1521264" y="1532374"/>
                  <a:pt x="1513902" y="1517650"/>
                </a:cubicBezTo>
                <a:cubicBezTo>
                  <a:pt x="1450410" y="1390667"/>
                  <a:pt x="1546727" y="1587892"/>
                  <a:pt x="1494852" y="1466850"/>
                </a:cubicBezTo>
                <a:cubicBezTo>
                  <a:pt x="1491846" y="1459835"/>
                  <a:pt x="1485565" y="1454626"/>
                  <a:pt x="1482152" y="1447800"/>
                </a:cubicBezTo>
                <a:cubicBezTo>
                  <a:pt x="1479159" y="1441813"/>
                  <a:pt x="1478795" y="1434737"/>
                  <a:pt x="1475802" y="1428750"/>
                </a:cubicBezTo>
                <a:cubicBezTo>
                  <a:pt x="1472389" y="1421924"/>
                  <a:pt x="1466202" y="1416674"/>
                  <a:pt x="1463102" y="1409700"/>
                </a:cubicBezTo>
                <a:cubicBezTo>
                  <a:pt x="1433926" y="1344054"/>
                  <a:pt x="1468814" y="1396149"/>
                  <a:pt x="1431352" y="1346200"/>
                </a:cubicBezTo>
                <a:cubicBezTo>
                  <a:pt x="1429235" y="1339850"/>
                  <a:pt x="1428323" y="1332962"/>
                  <a:pt x="1425002" y="1327150"/>
                </a:cubicBezTo>
                <a:cubicBezTo>
                  <a:pt x="1413410" y="1306864"/>
                  <a:pt x="1387859" y="1285570"/>
                  <a:pt x="1380552" y="1263650"/>
                </a:cubicBezTo>
                <a:cubicBezTo>
                  <a:pt x="1378435" y="1257300"/>
                  <a:pt x="1377915" y="1250169"/>
                  <a:pt x="1374202" y="1244600"/>
                </a:cubicBezTo>
                <a:cubicBezTo>
                  <a:pt x="1321668" y="1165799"/>
                  <a:pt x="1384003" y="1279214"/>
                  <a:pt x="1342452" y="1206500"/>
                </a:cubicBezTo>
                <a:cubicBezTo>
                  <a:pt x="1337756" y="1198281"/>
                  <a:pt x="1334769" y="1189127"/>
                  <a:pt x="1329752" y="1181100"/>
                </a:cubicBezTo>
                <a:cubicBezTo>
                  <a:pt x="1324143" y="1172125"/>
                  <a:pt x="1315842" y="1164951"/>
                  <a:pt x="1310702" y="1155700"/>
                </a:cubicBezTo>
                <a:cubicBezTo>
                  <a:pt x="1305166" y="1145736"/>
                  <a:pt x="1303538" y="1133914"/>
                  <a:pt x="1298002" y="1123950"/>
                </a:cubicBezTo>
                <a:cubicBezTo>
                  <a:pt x="1292862" y="1114699"/>
                  <a:pt x="1284561" y="1107525"/>
                  <a:pt x="1278952" y="1098550"/>
                </a:cubicBezTo>
                <a:cubicBezTo>
                  <a:pt x="1235369" y="1028818"/>
                  <a:pt x="1301168" y="1119704"/>
                  <a:pt x="1247202" y="1047750"/>
                </a:cubicBezTo>
                <a:cubicBezTo>
                  <a:pt x="1245085" y="1039283"/>
                  <a:pt x="1244209" y="1030406"/>
                  <a:pt x="1240852" y="1022350"/>
                </a:cubicBezTo>
                <a:cubicBezTo>
                  <a:pt x="1226798" y="988620"/>
                  <a:pt x="1214198" y="969459"/>
                  <a:pt x="1196402" y="939800"/>
                </a:cubicBezTo>
                <a:cubicBezTo>
                  <a:pt x="1181510" y="880232"/>
                  <a:pt x="1202389" y="953270"/>
                  <a:pt x="1171002" y="882650"/>
                </a:cubicBezTo>
                <a:cubicBezTo>
                  <a:pt x="1167458" y="874675"/>
                  <a:pt x="1167716" y="865422"/>
                  <a:pt x="1164652" y="857250"/>
                </a:cubicBezTo>
                <a:cubicBezTo>
                  <a:pt x="1161328" y="848387"/>
                  <a:pt x="1154945" y="840830"/>
                  <a:pt x="1151952" y="831850"/>
                </a:cubicBezTo>
                <a:cubicBezTo>
                  <a:pt x="1146432" y="815291"/>
                  <a:pt x="1143485" y="797983"/>
                  <a:pt x="1139252" y="781050"/>
                </a:cubicBezTo>
                <a:cubicBezTo>
                  <a:pt x="1137135" y="772583"/>
                  <a:pt x="1136805" y="763456"/>
                  <a:pt x="1132902" y="755650"/>
                </a:cubicBezTo>
                <a:cubicBezTo>
                  <a:pt x="1128669" y="747183"/>
                  <a:pt x="1123600" y="739085"/>
                  <a:pt x="1120202" y="730250"/>
                </a:cubicBezTo>
                <a:cubicBezTo>
                  <a:pt x="1112994" y="711508"/>
                  <a:pt x="1110132" y="691061"/>
                  <a:pt x="1101152" y="673100"/>
                </a:cubicBezTo>
                <a:cubicBezTo>
                  <a:pt x="1096919" y="664633"/>
                  <a:pt x="1092181" y="656401"/>
                  <a:pt x="1088452" y="647700"/>
                </a:cubicBezTo>
                <a:cubicBezTo>
                  <a:pt x="1085815" y="641548"/>
                  <a:pt x="1085095" y="634637"/>
                  <a:pt x="1082102" y="628650"/>
                </a:cubicBezTo>
                <a:cubicBezTo>
                  <a:pt x="1076582" y="617611"/>
                  <a:pt x="1069593" y="607366"/>
                  <a:pt x="1063052" y="596900"/>
                </a:cubicBezTo>
                <a:cubicBezTo>
                  <a:pt x="1059007" y="590428"/>
                  <a:pt x="1053452" y="584824"/>
                  <a:pt x="1050352" y="577850"/>
                </a:cubicBezTo>
                <a:cubicBezTo>
                  <a:pt x="1044915" y="565617"/>
                  <a:pt x="1045078" y="550889"/>
                  <a:pt x="1037652" y="539750"/>
                </a:cubicBezTo>
                <a:cubicBezTo>
                  <a:pt x="1033419" y="533400"/>
                  <a:pt x="1028738" y="527326"/>
                  <a:pt x="1024952" y="520700"/>
                </a:cubicBezTo>
                <a:cubicBezTo>
                  <a:pt x="1013660" y="500938"/>
                  <a:pt x="1013616" y="493127"/>
                  <a:pt x="999552" y="476250"/>
                </a:cubicBezTo>
                <a:cubicBezTo>
                  <a:pt x="984273" y="457915"/>
                  <a:pt x="980183" y="456987"/>
                  <a:pt x="961452" y="444500"/>
                </a:cubicBezTo>
                <a:cubicBezTo>
                  <a:pt x="957219" y="438150"/>
                  <a:pt x="953437" y="431474"/>
                  <a:pt x="948752" y="425450"/>
                </a:cubicBezTo>
                <a:cubicBezTo>
                  <a:pt x="938603" y="412401"/>
                  <a:pt x="926482" y="400893"/>
                  <a:pt x="917002" y="387350"/>
                </a:cubicBezTo>
                <a:cubicBezTo>
                  <a:pt x="890690" y="349761"/>
                  <a:pt x="919724" y="371566"/>
                  <a:pt x="885252" y="330200"/>
                </a:cubicBezTo>
                <a:cubicBezTo>
                  <a:pt x="871838" y="314103"/>
                  <a:pt x="850173" y="304492"/>
                  <a:pt x="840802" y="285750"/>
                </a:cubicBezTo>
                <a:cubicBezTo>
                  <a:pt x="827612" y="259370"/>
                  <a:pt x="823136" y="247792"/>
                  <a:pt x="802702" y="222250"/>
                </a:cubicBezTo>
                <a:cubicBezTo>
                  <a:pt x="795222" y="212900"/>
                  <a:pt x="784853" y="206143"/>
                  <a:pt x="777302" y="196850"/>
                </a:cubicBezTo>
                <a:cubicBezTo>
                  <a:pt x="757281" y="172208"/>
                  <a:pt x="742603" y="143101"/>
                  <a:pt x="720152" y="120650"/>
                </a:cubicBezTo>
                <a:cubicBezTo>
                  <a:pt x="688412" y="88910"/>
                  <a:pt x="691402" y="89562"/>
                  <a:pt x="656652" y="63500"/>
                </a:cubicBezTo>
                <a:cubicBezTo>
                  <a:pt x="627364" y="41534"/>
                  <a:pt x="647358" y="59193"/>
                  <a:pt x="612202" y="38100"/>
                </a:cubicBezTo>
                <a:cubicBezTo>
                  <a:pt x="599114" y="30247"/>
                  <a:pt x="588582" y="17527"/>
                  <a:pt x="574102" y="12700"/>
                </a:cubicBezTo>
                <a:lnTo>
                  <a:pt x="536002" y="0"/>
                </a:lnTo>
                <a:cubicBezTo>
                  <a:pt x="506369" y="2117"/>
                  <a:pt x="476407" y="1466"/>
                  <a:pt x="447102" y="6350"/>
                </a:cubicBezTo>
                <a:cubicBezTo>
                  <a:pt x="437765" y="7906"/>
                  <a:pt x="430565" y="15726"/>
                  <a:pt x="421702" y="19050"/>
                </a:cubicBezTo>
                <a:cubicBezTo>
                  <a:pt x="413530" y="22114"/>
                  <a:pt x="404769" y="23283"/>
                  <a:pt x="396302" y="25400"/>
                </a:cubicBezTo>
                <a:cubicBezTo>
                  <a:pt x="389952" y="29633"/>
                  <a:pt x="384226" y="35000"/>
                  <a:pt x="377252" y="38100"/>
                </a:cubicBezTo>
                <a:cubicBezTo>
                  <a:pt x="365019" y="43537"/>
                  <a:pt x="351852" y="46567"/>
                  <a:pt x="339152" y="50800"/>
                </a:cubicBezTo>
                <a:lnTo>
                  <a:pt x="301052" y="63500"/>
                </a:lnTo>
                <a:lnTo>
                  <a:pt x="262952" y="76200"/>
                </a:lnTo>
                <a:lnTo>
                  <a:pt x="288352" y="76200"/>
                </a:ln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2499C8F-AAE2-564C-9729-5718DC47001A}"/>
              </a:ext>
            </a:extLst>
          </p:cNvPr>
          <p:cNvSpPr/>
          <p:nvPr/>
        </p:nvSpPr>
        <p:spPr>
          <a:xfrm>
            <a:off x="531670" y="3500150"/>
            <a:ext cx="1885950" cy="1130300"/>
          </a:xfrm>
          <a:custGeom>
            <a:avLst/>
            <a:gdLst>
              <a:gd name="connsiteX0" fmla="*/ 520700 w 1885950"/>
              <a:gd name="connsiteY0" fmla="*/ 0 h 1130300"/>
              <a:gd name="connsiteX1" fmla="*/ 520700 w 1885950"/>
              <a:gd name="connsiteY1" fmla="*/ 0 h 1130300"/>
              <a:gd name="connsiteX2" fmla="*/ 463550 w 1885950"/>
              <a:gd name="connsiteY2" fmla="*/ 6350 h 1130300"/>
              <a:gd name="connsiteX3" fmla="*/ 146050 w 1885950"/>
              <a:gd name="connsiteY3" fmla="*/ 19050 h 1130300"/>
              <a:gd name="connsiteX4" fmla="*/ 120650 w 1885950"/>
              <a:gd name="connsiteY4" fmla="*/ 31750 h 1130300"/>
              <a:gd name="connsiteX5" fmla="*/ 88900 w 1885950"/>
              <a:gd name="connsiteY5" fmla="*/ 50800 h 1130300"/>
              <a:gd name="connsiteX6" fmla="*/ 50800 w 1885950"/>
              <a:gd name="connsiteY6" fmla="*/ 82550 h 1130300"/>
              <a:gd name="connsiteX7" fmla="*/ 12700 w 1885950"/>
              <a:gd name="connsiteY7" fmla="*/ 152400 h 1130300"/>
              <a:gd name="connsiteX8" fmla="*/ 0 w 1885950"/>
              <a:gd name="connsiteY8" fmla="*/ 196850 h 1130300"/>
              <a:gd name="connsiteX9" fmla="*/ 6350 w 1885950"/>
              <a:gd name="connsiteY9" fmla="*/ 317500 h 1130300"/>
              <a:gd name="connsiteX10" fmla="*/ 12700 w 1885950"/>
              <a:gd name="connsiteY10" fmla="*/ 336550 h 1130300"/>
              <a:gd name="connsiteX11" fmla="*/ 25400 w 1885950"/>
              <a:gd name="connsiteY11" fmla="*/ 387350 h 1130300"/>
              <a:gd name="connsiteX12" fmla="*/ 50800 w 1885950"/>
              <a:gd name="connsiteY12" fmla="*/ 438150 h 1130300"/>
              <a:gd name="connsiteX13" fmla="*/ 57150 w 1885950"/>
              <a:gd name="connsiteY13" fmla="*/ 457200 h 1130300"/>
              <a:gd name="connsiteX14" fmla="*/ 76200 w 1885950"/>
              <a:gd name="connsiteY14" fmla="*/ 488950 h 1130300"/>
              <a:gd name="connsiteX15" fmla="*/ 82550 w 1885950"/>
              <a:gd name="connsiteY15" fmla="*/ 508000 h 1130300"/>
              <a:gd name="connsiteX16" fmla="*/ 107950 w 1885950"/>
              <a:gd name="connsiteY16" fmla="*/ 546100 h 1130300"/>
              <a:gd name="connsiteX17" fmla="*/ 114300 w 1885950"/>
              <a:gd name="connsiteY17" fmla="*/ 565150 h 1130300"/>
              <a:gd name="connsiteX18" fmla="*/ 133350 w 1885950"/>
              <a:gd name="connsiteY18" fmla="*/ 584200 h 1130300"/>
              <a:gd name="connsiteX19" fmla="*/ 152400 w 1885950"/>
              <a:gd name="connsiteY19" fmla="*/ 615950 h 1130300"/>
              <a:gd name="connsiteX20" fmla="*/ 196850 w 1885950"/>
              <a:gd name="connsiteY20" fmla="*/ 673100 h 1130300"/>
              <a:gd name="connsiteX21" fmla="*/ 215900 w 1885950"/>
              <a:gd name="connsiteY21" fmla="*/ 692150 h 1130300"/>
              <a:gd name="connsiteX22" fmla="*/ 228600 w 1885950"/>
              <a:gd name="connsiteY22" fmla="*/ 711200 h 1130300"/>
              <a:gd name="connsiteX23" fmla="*/ 273050 w 1885950"/>
              <a:gd name="connsiteY23" fmla="*/ 749300 h 1130300"/>
              <a:gd name="connsiteX24" fmla="*/ 285750 w 1885950"/>
              <a:gd name="connsiteY24" fmla="*/ 768350 h 1130300"/>
              <a:gd name="connsiteX25" fmla="*/ 304800 w 1885950"/>
              <a:gd name="connsiteY25" fmla="*/ 781050 h 1130300"/>
              <a:gd name="connsiteX26" fmla="*/ 342900 w 1885950"/>
              <a:gd name="connsiteY26" fmla="*/ 819150 h 1130300"/>
              <a:gd name="connsiteX27" fmla="*/ 361950 w 1885950"/>
              <a:gd name="connsiteY27" fmla="*/ 838200 h 1130300"/>
              <a:gd name="connsiteX28" fmla="*/ 381000 w 1885950"/>
              <a:gd name="connsiteY28" fmla="*/ 857250 h 1130300"/>
              <a:gd name="connsiteX29" fmla="*/ 419100 w 1885950"/>
              <a:gd name="connsiteY29" fmla="*/ 882650 h 1130300"/>
              <a:gd name="connsiteX30" fmla="*/ 438150 w 1885950"/>
              <a:gd name="connsiteY30" fmla="*/ 895350 h 1130300"/>
              <a:gd name="connsiteX31" fmla="*/ 457200 w 1885950"/>
              <a:gd name="connsiteY31" fmla="*/ 914400 h 1130300"/>
              <a:gd name="connsiteX32" fmla="*/ 482600 w 1885950"/>
              <a:gd name="connsiteY32" fmla="*/ 927100 h 1130300"/>
              <a:gd name="connsiteX33" fmla="*/ 508000 w 1885950"/>
              <a:gd name="connsiteY33" fmla="*/ 946150 h 1130300"/>
              <a:gd name="connsiteX34" fmla="*/ 539750 w 1885950"/>
              <a:gd name="connsiteY34" fmla="*/ 958850 h 1130300"/>
              <a:gd name="connsiteX35" fmla="*/ 577850 w 1885950"/>
              <a:gd name="connsiteY35" fmla="*/ 971550 h 1130300"/>
              <a:gd name="connsiteX36" fmla="*/ 609600 w 1885950"/>
              <a:gd name="connsiteY36" fmla="*/ 990600 h 1130300"/>
              <a:gd name="connsiteX37" fmla="*/ 654050 w 1885950"/>
              <a:gd name="connsiteY37" fmla="*/ 1003300 h 1130300"/>
              <a:gd name="connsiteX38" fmla="*/ 717550 w 1885950"/>
              <a:gd name="connsiteY38" fmla="*/ 1041400 h 1130300"/>
              <a:gd name="connsiteX39" fmla="*/ 736600 w 1885950"/>
              <a:gd name="connsiteY39" fmla="*/ 1047750 h 1130300"/>
              <a:gd name="connsiteX40" fmla="*/ 762000 w 1885950"/>
              <a:gd name="connsiteY40" fmla="*/ 1054100 h 1130300"/>
              <a:gd name="connsiteX41" fmla="*/ 793750 w 1885950"/>
              <a:gd name="connsiteY41" fmla="*/ 1066800 h 1130300"/>
              <a:gd name="connsiteX42" fmla="*/ 812800 w 1885950"/>
              <a:gd name="connsiteY42" fmla="*/ 1073150 h 1130300"/>
              <a:gd name="connsiteX43" fmla="*/ 831850 w 1885950"/>
              <a:gd name="connsiteY43" fmla="*/ 1085850 h 1130300"/>
              <a:gd name="connsiteX44" fmla="*/ 889000 w 1885950"/>
              <a:gd name="connsiteY44" fmla="*/ 1098550 h 1130300"/>
              <a:gd name="connsiteX45" fmla="*/ 908050 w 1885950"/>
              <a:gd name="connsiteY45" fmla="*/ 1104900 h 1130300"/>
              <a:gd name="connsiteX46" fmla="*/ 971550 w 1885950"/>
              <a:gd name="connsiteY46" fmla="*/ 1111250 h 1130300"/>
              <a:gd name="connsiteX47" fmla="*/ 1301750 w 1885950"/>
              <a:gd name="connsiteY47" fmla="*/ 1123950 h 1130300"/>
              <a:gd name="connsiteX48" fmla="*/ 1428750 w 1885950"/>
              <a:gd name="connsiteY48" fmla="*/ 1130300 h 1130300"/>
              <a:gd name="connsiteX49" fmla="*/ 1663700 w 1885950"/>
              <a:gd name="connsiteY49" fmla="*/ 1123950 h 1130300"/>
              <a:gd name="connsiteX50" fmla="*/ 1701800 w 1885950"/>
              <a:gd name="connsiteY50" fmla="*/ 1098550 h 1130300"/>
              <a:gd name="connsiteX51" fmla="*/ 1720850 w 1885950"/>
              <a:gd name="connsiteY51" fmla="*/ 1092200 h 1130300"/>
              <a:gd name="connsiteX52" fmla="*/ 1758950 w 1885950"/>
              <a:gd name="connsiteY52" fmla="*/ 1066800 h 1130300"/>
              <a:gd name="connsiteX53" fmla="*/ 1771650 w 1885950"/>
              <a:gd name="connsiteY53" fmla="*/ 1047750 h 1130300"/>
              <a:gd name="connsiteX54" fmla="*/ 1784350 w 1885950"/>
              <a:gd name="connsiteY54" fmla="*/ 1009650 h 1130300"/>
              <a:gd name="connsiteX55" fmla="*/ 1790700 w 1885950"/>
              <a:gd name="connsiteY55" fmla="*/ 990600 h 1130300"/>
              <a:gd name="connsiteX56" fmla="*/ 1803400 w 1885950"/>
              <a:gd name="connsiteY56" fmla="*/ 946150 h 1130300"/>
              <a:gd name="connsiteX57" fmla="*/ 1816100 w 1885950"/>
              <a:gd name="connsiteY57" fmla="*/ 927100 h 1130300"/>
              <a:gd name="connsiteX58" fmla="*/ 1841500 w 1885950"/>
              <a:gd name="connsiteY58" fmla="*/ 882650 h 1130300"/>
              <a:gd name="connsiteX59" fmla="*/ 1847850 w 1885950"/>
              <a:gd name="connsiteY59" fmla="*/ 863600 h 1130300"/>
              <a:gd name="connsiteX60" fmla="*/ 1860550 w 1885950"/>
              <a:gd name="connsiteY60" fmla="*/ 844550 h 1130300"/>
              <a:gd name="connsiteX61" fmla="*/ 1873250 w 1885950"/>
              <a:gd name="connsiteY61" fmla="*/ 781050 h 1130300"/>
              <a:gd name="connsiteX62" fmla="*/ 1879600 w 1885950"/>
              <a:gd name="connsiteY62" fmla="*/ 730250 h 1130300"/>
              <a:gd name="connsiteX63" fmla="*/ 1885950 w 1885950"/>
              <a:gd name="connsiteY63" fmla="*/ 698500 h 1130300"/>
              <a:gd name="connsiteX64" fmla="*/ 1879600 w 1885950"/>
              <a:gd name="connsiteY64" fmla="*/ 552450 h 1130300"/>
              <a:gd name="connsiteX65" fmla="*/ 1873250 w 1885950"/>
              <a:gd name="connsiteY65" fmla="*/ 533400 h 1130300"/>
              <a:gd name="connsiteX66" fmla="*/ 1816100 w 1885950"/>
              <a:gd name="connsiteY66" fmla="*/ 501650 h 1130300"/>
              <a:gd name="connsiteX67" fmla="*/ 1797050 w 1885950"/>
              <a:gd name="connsiteY67" fmla="*/ 488950 h 1130300"/>
              <a:gd name="connsiteX68" fmla="*/ 1771650 w 1885950"/>
              <a:gd name="connsiteY68" fmla="*/ 482600 h 1130300"/>
              <a:gd name="connsiteX69" fmla="*/ 1746250 w 1885950"/>
              <a:gd name="connsiteY69" fmla="*/ 469900 h 1130300"/>
              <a:gd name="connsiteX70" fmla="*/ 1720850 w 1885950"/>
              <a:gd name="connsiteY70" fmla="*/ 463550 h 1130300"/>
              <a:gd name="connsiteX71" fmla="*/ 1695450 w 1885950"/>
              <a:gd name="connsiteY71" fmla="*/ 450850 h 1130300"/>
              <a:gd name="connsiteX72" fmla="*/ 1657350 w 1885950"/>
              <a:gd name="connsiteY72" fmla="*/ 444500 h 1130300"/>
              <a:gd name="connsiteX73" fmla="*/ 1631950 w 1885950"/>
              <a:gd name="connsiteY73" fmla="*/ 438150 h 1130300"/>
              <a:gd name="connsiteX74" fmla="*/ 1593850 w 1885950"/>
              <a:gd name="connsiteY74" fmla="*/ 425450 h 1130300"/>
              <a:gd name="connsiteX75" fmla="*/ 1536700 w 1885950"/>
              <a:gd name="connsiteY75" fmla="*/ 412750 h 1130300"/>
              <a:gd name="connsiteX76" fmla="*/ 1511300 w 1885950"/>
              <a:gd name="connsiteY76" fmla="*/ 406400 h 1130300"/>
              <a:gd name="connsiteX77" fmla="*/ 1492250 w 1885950"/>
              <a:gd name="connsiteY77" fmla="*/ 400050 h 1130300"/>
              <a:gd name="connsiteX78" fmla="*/ 1384300 w 1885950"/>
              <a:gd name="connsiteY78" fmla="*/ 387350 h 1130300"/>
              <a:gd name="connsiteX79" fmla="*/ 1346200 w 1885950"/>
              <a:gd name="connsiteY79" fmla="*/ 381000 h 1130300"/>
              <a:gd name="connsiteX80" fmla="*/ 1282700 w 1885950"/>
              <a:gd name="connsiteY80" fmla="*/ 368300 h 1130300"/>
              <a:gd name="connsiteX81" fmla="*/ 1212850 w 1885950"/>
              <a:gd name="connsiteY81" fmla="*/ 361950 h 1130300"/>
              <a:gd name="connsiteX82" fmla="*/ 1174750 w 1885950"/>
              <a:gd name="connsiteY82" fmla="*/ 349250 h 1130300"/>
              <a:gd name="connsiteX83" fmla="*/ 1155700 w 1885950"/>
              <a:gd name="connsiteY83" fmla="*/ 342900 h 1130300"/>
              <a:gd name="connsiteX84" fmla="*/ 1092200 w 1885950"/>
              <a:gd name="connsiteY84" fmla="*/ 311150 h 1130300"/>
              <a:gd name="connsiteX85" fmla="*/ 1047750 w 1885950"/>
              <a:gd name="connsiteY85" fmla="*/ 285750 h 1130300"/>
              <a:gd name="connsiteX86" fmla="*/ 1003300 w 1885950"/>
              <a:gd name="connsiteY86" fmla="*/ 273050 h 1130300"/>
              <a:gd name="connsiteX87" fmla="*/ 984250 w 1885950"/>
              <a:gd name="connsiteY87" fmla="*/ 260350 h 1130300"/>
              <a:gd name="connsiteX88" fmla="*/ 965200 w 1885950"/>
              <a:gd name="connsiteY88" fmla="*/ 254000 h 1130300"/>
              <a:gd name="connsiteX89" fmla="*/ 939800 w 1885950"/>
              <a:gd name="connsiteY89" fmla="*/ 241300 h 1130300"/>
              <a:gd name="connsiteX90" fmla="*/ 920750 w 1885950"/>
              <a:gd name="connsiteY90" fmla="*/ 228600 h 1130300"/>
              <a:gd name="connsiteX91" fmla="*/ 882650 w 1885950"/>
              <a:gd name="connsiteY91" fmla="*/ 215900 h 1130300"/>
              <a:gd name="connsiteX92" fmla="*/ 844550 w 1885950"/>
              <a:gd name="connsiteY92" fmla="*/ 190500 h 1130300"/>
              <a:gd name="connsiteX93" fmla="*/ 825500 w 1885950"/>
              <a:gd name="connsiteY93" fmla="*/ 184150 h 1130300"/>
              <a:gd name="connsiteX94" fmla="*/ 768350 w 1885950"/>
              <a:gd name="connsiteY94" fmla="*/ 158750 h 1130300"/>
              <a:gd name="connsiteX95" fmla="*/ 723900 w 1885950"/>
              <a:gd name="connsiteY95" fmla="*/ 152400 h 1130300"/>
              <a:gd name="connsiteX96" fmla="*/ 704850 w 1885950"/>
              <a:gd name="connsiteY96" fmla="*/ 146050 h 1130300"/>
              <a:gd name="connsiteX97" fmla="*/ 666750 w 1885950"/>
              <a:gd name="connsiteY97" fmla="*/ 127000 h 1130300"/>
              <a:gd name="connsiteX98" fmla="*/ 609600 w 1885950"/>
              <a:gd name="connsiteY98" fmla="*/ 82550 h 1130300"/>
              <a:gd name="connsiteX99" fmla="*/ 495300 w 1885950"/>
              <a:gd name="connsiteY99" fmla="*/ 44450 h 1130300"/>
              <a:gd name="connsiteX100" fmla="*/ 476250 w 1885950"/>
              <a:gd name="connsiteY100" fmla="*/ 38100 h 1130300"/>
              <a:gd name="connsiteX101" fmla="*/ 457200 w 1885950"/>
              <a:gd name="connsiteY101" fmla="*/ 31750 h 1130300"/>
              <a:gd name="connsiteX102" fmla="*/ 431800 w 1885950"/>
              <a:gd name="connsiteY102" fmla="*/ 19050 h 1130300"/>
              <a:gd name="connsiteX103" fmla="*/ 431800 w 1885950"/>
              <a:gd name="connsiteY103" fmla="*/ 19050 h 1130300"/>
              <a:gd name="connsiteX104" fmla="*/ 431800 w 1885950"/>
              <a:gd name="connsiteY104" fmla="*/ 19050 h 1130300"/>
              <a:gd name="connsiteX105" fmla="*/ 520700 w 1885950"/>
              <a:gd name="connsiteY105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885950" h="1130300">
                <a:moveTo>
                  <a:pt x="520700" y="0"/>
                </a:moveTo>
                <a:lnTo>
                  <a:pt x="520700" y="0"/>
                </a:lnTo>
                <a:cubicBezTo>
                  <a:pt x="501650" y="2117"/>
                  <a:pt x="482693" y="5377"/>
                  <a:pt x="463550" y="6350"/>
                </a:cubicBezTo>
                <a:cubicBezTo>
                  <a:pt x="357769" y="11729"/>
                  <a:pt x="251679" y="11226"/>
                  <a:pt x="146050" y="19050"/>
                </a:cubicBezTo>
                <a:cubicBezTo>
                  <a:pt x="136610" y="19749"/>
                  <a:pt x="128925" y="27153"/>
                  <a:pt x="120650" y="31750"/>
                </a:cubicBezTo>
                <a:cubicBezTo>
                  <a:pt x="109861" y="37744"/>
                  <a:pt x="98774" y="43395"/>
                  <a:pt x="88900" y="50800"/>
                </a:cubicBezTo>
                <a:cubicBezTo>
                  <a:pt x="-8886" y="124139"/>
                  <a:pt x="139649" y="23318"/>
                  <a:pt x="50800" y="82550"/>
                </a:cubicBezTo>
                <a:cubicBezTo>
                  <a:pt x="36890" y="103415"/>
                  <a:pt x="18463" y="129350"/>
                  <a:pt x="12700" y="152400"/>
                </a:cubicBezTo>
                <a:cubicBezTo>
                  <a:pt x="4727" y="184294"/>
                  <a:pt x="9110" y="169521"/>
                  <a:pt x="0" y="196850"/>
                </a:cubicBezTo>
                <a:cubicBezTo>
                  <a:pt x="2117" y="237067"/>
                  <a:pt x="2704" y="277393"/>
                  <a:pt x="6350" y="317500"/>
                </a:cubicBezTo>
                <a:cubicBezTo>
                  <a:pt x="6956" y="324166"/>
                  <a:pt x="10939" y="330092"/>
                  <a:pt x="12700" y="336550"/>
                </a:cubicBezTo>
                <a:cubicBezTo>
                  <a:pt x="17293" y="353389"/>
                  <a:pt x="17594" y="371738"/>
                  <a:pt x="25400" y="387350"/>
                </a:cubicBezTo>
                <a:cubicBezTo>
                  <a:pt x="33867" y="404283"/>
                  <a:pt x="44813" y="420189"/>
                  <a:pt x="50800" y="438150"/>
                </a:cubicBezTo>
                <a:cubicBezTo>
                  <a:pt x="52917" y="444500"/>
                  <a:pt x="54157" y="451213"/>
                  <a:pt x="57150" y="457200"/>
                </a:cubicBezTo>
                <a:cubicBezTo>
                  <a:pt x="62670" y="468239"/>
                  <a:pt x="70680" y="477911"/>
                  <a:pt x="76200" y="488950"/>
                </a:cubicBezTo>
                <a:cubicBezTo>
                  <a:pt x="79193" y="494937"/>
                  <a:pt x="79299" y="502149"/>
                  <a:pt x="82550" y="508000"/>
                </a:cubicBezTo>
                <a:cubicBezTo>
                  <a:pt x="89963" y="521343"/>
                  <a:pt x="103123" y="531620"/>
                  <a:pt x="107950" y="546100"/>
                </a:cubicBezTo>
                <a:cubicBezTo>
                  <a:pt x="110067" y="552450"/>
                  <a:pt x="110587" y="559581"/>
                  <a:pt x="114300" y="565150"/>
                </a:cubicBezTo>
                <a:cubicBezTo>
                  <a:pt x="119281" y="572622"/>
                  <a:pt x="127962" y="577016"/>
                  <a:pt x="133350" y="584200"/>
                </a:cubicBezTo>
                <a:cubicBezTo>
                  <a:pt x="140755" y="594074"/>
                  <a:pt x="145226" y="605907"/>
                  <a:pt x="152400" y="615950"/>
                </a:cubicBezTo>
                <a:cubicBezTo>
                  <a:pt x="166427" y="635588"/>
                  <a:pt x="179785" y="656035"/>
                  <a:pt x="196850" y="673100"/>
                </a:cubicBezTo>
                <a:cubicBezTo>
                  <a:pt x="203200" y="679450"/>
                  <a:pt x="210151" y="685251"/>
                  <a:pt x="215900" y="692150"/>
                </a:cubicBezTo>
                <a:cubicBezTo>
                  <a:pt x="220786" y="698013"/>
                  <a:pt x="223714" y="705337"/>
                  <a:pt x="228600" y="711200"/>
                </a:cubicBezTo>
                <a:cubicBezTo>
                  <a:pt x="263161" y="752673"/>
                  <a:pt x="231006" y="707256"/>
                  <a:pt x="273050" y="749300"/>
                </a:cubicBezTo>
                <a:cubicBezTo>
                  <a:pt x="278446" y="754696"/>
                  <a:pt x="280354" y="762954"/>
                  <a:pt x="285750" y="768350"/>
                </a:cubicBezTo>
                <a:cubicBezTo>
                  <a:pt x="291146" y="773746"/>
                  <a:pt x="299096" y="775980"/>
                  <a:pt x="304800" y="781050"/>
                </a:cubicBezTo>
                <a:cubicBezTo>
                  <a:pt x="318224" y="792982"/>
                  <a:pt x="330200" y="806450"/>
                  <a:pt x="342900" y="819150"/>
                </a:cubicBezTo>
                <a:lnTo>
                  <a:pt x="361950" y="838200"/>
                </a:lnTo>
                <a:cubicBezTo>
                  <a:pt x="368300" y="844550"/>
                  <a:pt x="373528" y="852269"/>
                  <a:pt x="381000" y="857250"/>
                </a:cubicBezTo>
                <a:lnTo>
                  <a:pt x="419100" y="882650"/>
                </a:lnTo>
                <a:cubicBezTo>
                  <a:pt x="425450" y="886883"/>
                  <a:pt x="432754" y="889954"/>
                  <a:pt x="438150" y="895350"/>
                </a:cubicBezTo>
                <a:cubicBezTo>
                  <a:pt x="444500" y="901700"/>
                  <a:pt x="449892" y="909180"/>
                  <a:pt x="457200" y="914400"/>
                </a:cubicBezTo>
                <a:cubicBezTo>
                  <a:pt x="464903" y="919902"/>
                  <a:pt x="474573" y="922083"/>
                  <a:pt x="482600" y="927100"/>
                </a:cubicBezTo>
                <a:cubicBezTo>
                  <a:pt x="491575" y="932709"/>
                  <a:pt x="498749" y="941010"/>
                  <a:pt x="508000" y="946150"/>
                </a:cubicBezTo>
                <a:cubicBezTo>
                  <a:pt x="517964" y="951686"/>
                  <a:pt x="529038" y="954955"/>
                  <a:pt x="539750" y="958850"/>
                </a:cubicBezTo>
                <a:cubicBezTo>
                  <a:pt x="552331" y="963425"/>
                  <a:pt x="566371" y="964662"/>
                  <a:pt x="577850" y="971550"/>
                </a:cubicBezTo>
                <a:cubicBezTo>
                  <a:pt x="588433" y="977900"/>
                  <a:pt x="598561" y="985080"/>
                  <a:pt x="609600" y="990600"/>
                </a:cubicBezTo>
                <a:cubicBezTo>
                  <a:pt x="618710" y="995155"/>
                  <a:pt x="645912" y="1001265"/>
                  <a:pt x="654050" y="1003300"/>
                </a:cubicBezTo>
                <a:cubicBezTo>
                  <a:pt x="675217" y="1016000"/>
                  <a:pt x="694132" y="1033594"/>
                  <a:pt x="717550" y="1041400"/>
                </a:cubicBezTo>
                <a:cubicBezTo>
                  <a:pt x="723900" y="1043517"/>
                  <a:pt x="730164" y="1045911"/>
                  <a:pt x="736600" y="1047750"/>
                </a:cubicBezTo>
                <a:cubicBezTo>
                  <a:pt x="744991" y="1050148"/>
                  <a:pt x="753721" y="1051340"/>
                  <a:pt x="762000" y="1054100"/>
                </a:cubicBezTo>
                <a:cubicBezTo>
                  <a:pt x="772814" y="1057705"/>
                  <a:pt x="783077" y="1062798"/>
                  <a:pt x="793750" y="1066800"/>
                </a:cubicBezTo>
                <a:cubicBezTo>
                  <a:pt x="800017" y="1069150"/>
                  <a:pt x="806813" y="1070157"/>
                  <a:pt x="812800" y="1073150"/>
                </a:cubicBezTo>
                <a:cubicBezTo>
                  <a:pt x="819626" y="1076563"/>
                  <a:pt x="824835" y="1082844"/>
                  <a:pt x="831850" y="1085850"/>
                </a:cubicBezTo>
                <a:cubicBezTo>
                  <a:pt x="840976" y="1089761"/>
                  <a:pt x="881767" y="1096742"/>
                  <a:pt x="889000" y="1098550"/>
                </a:cubicBezTo>
                <a:cubicBezTo>
                  <a:pt x="895494" y="1100173"/>
                  <a:pt x="901434" y="1103882"/>
                  <a:pt x="908050" y="1104900"/>
                </a:cubicBezTo>
                <a:cubicBezTo>
                  <a:pt x="929075" y="1108135"/>
                  <a:pt x="950303" y="1110222"/>
                  <a:pt x="971550" y="1111250"/>
                </a:cubicBezTo>
                <a:lnTo>
                  <a:pt x="1301750" y="1123950"/>
                </a:lnTo>
                <a:lnTo>
                  <a:pt x="1428750" y="1130300"/>
                </a:lnTo>
                <a:cubicBezTo>
                  <a:pt x="1507067" y="1128183"/>
                  <a:pt x="1585452" y="1127862"/>
                  <a:pt x="1663700" y="1123950"/>
                </a:cubicBezTo>
                <a:cubicBezTo>
                  <a:pt x="1688184" y="1122726"/>
                  <a:pt x="1682156" y="1111646"/>
                  <a:pt x="1701800" y="1098550"/>
                </a:cubicBezTo>
                <a:cubicBezTo>
                  <a:pt x="1707369" y="1094837"/>
                  <a:pt x="1714999" y="1095451"/>
                  <a:pt x="1720850" y="1092200"/>
                </a:cubicBezTo>
                <a:cubicBezTo>
                  <a:pt x="1734193" y="1084787"/>
                  <a:pt x="1758950" y="1066800"/>
                  <a:pt x="1758950" y="1066800"/>
                </a:cubicBezTo>
                <a:cubicBezTo>
                  <a:pt x="1763183" y="1060450"/>
                  <a:pt x="1768550" y="1054724"/>
                  <a:pt x="1771650" y="1047750"/>
                </a:cubicBezTo>
                <a:cubicBezTo>
                  <a:pt x="1777087" y="1035517"/>
                  <a:pt x="1780117" y="1022350"/>
                  <a:pt x="1784350" y="1009650"/>
                </a:cubicBezTo>
                <a:cubicBezTo>
                  <a:pt x="1786467" y="1003300"/>
                  <a:pt x="1789077" y="997094"/>
                  <a:pt x="1790700" y="990600"/>
                </a:cubicBezTo>
                <a:cubicBezTo>
                  <a:pt x="1792735" y="982462"/>
                  <a:pt x="1798845" y="955260"/>
                  <a:pt x="1803400" y="946150"/>
                </a:cubicBezTo>
                <a:cubicBezTo>
                  <a:pt x="1806813" y="939324"/>
                  <a:pt x="1811867" y="933450"/>
                  <a:pt x="1816100" y="927100"/>
                </a:cubicBezTo>
                <a:cubicBezTo>
                  <a:pt x="1829530" y="873379"/>
                  <a:pt x="1811235" y="928048"/>
                  <a:pt x="1841500" y="882650"/>
                </a:cubicBezTo>
                <a:cubicBezTo>
                  <a:pt x="1845213" y="877081"/>
                  <a:pt x="1844857" y="869587"/>
                  <a:pt x="1847850" y="863600"/>
                </a:cubicBezTo>
                <a:cubicBezTo>
                  <a:pt x="1851263" y="856774"/>
                  <a:pt x="1856317" y="850900"/>
                  <a:pt x="1860550" y="844550"/>
                </a:cubicBezTo>
                <a:cubicBezTo>
                  <a:pt x="1868264" y="813695"/>
                  <a:pt x="1868060" y="817379"/>
                  <a:pt x="1873250" y="781050"/>
                </a:cubicBezTo>
                <a:cubicBezTo>
                  <a:pt x="1875663" y="764156"/>
                  <a:pt x="1877005" y="747117"/>
                  <a:pt x="1879600" y="730250"/>
                </a:cubicBezTo>
                <a:cubicBezTo>
                  <a:pt x="1881241" y="719583"/>
                  <a:pt x="1883833" y="709083"/>
                  <a:pt x="1885950" y="698500"/>
                </a:cubicBezTo>
                <a:cubicBezTo>
                  <a:pt x="1883833" y="649817"/>
                  <a:pt x="1883337" y="601036"/>
                  <a:pt x="1879600" y="552450"/>
                </a:cubicBezTo>
                <a:cubicBezTo>
                  <a:pt x="1879087" y="545776"/>
                  <a:pt x="1877983" y="538133"/>
                  <a:pt x="1873250" y="533400"/>
                </a:cubicBezTo>
                <a:cubicBezTo>
                  <a:pt x="1833207" y="493357"/>
                  <a:pt x="1848040" y="517620"/>
                  <a:pt x="1816100" y="501650"/>
                </a:cubicBezTo>
                <a:cubicBezTo>
                  <a:pt x="1809274" y="498237"/>
                  <a:pt x="1804065" y="491956"/>
                  <a:pt x="1797050" y="488950"/>
                </a:cubicBezTo>
                <a:cubicBezTo>
                  <a:pt x="1789028" y="485512"/>
                  <a:pt x="1779822" y="485664"/>
                  <a:pt x="1771650" y="482600"/>
                </a:cubicBezTo>
                <a:cubicBezTo>
                  <a:pt x="1762787" y="479276"/>
                  <a:pt x="1755113" y="473224"/>
                  <a:pt x="1746250" y="469900"/>
                </a:cubicBezTo>
                <a:cubicBezTo>
                  <a:pt x="1738078" y="466836"/>
                  <a:pt x="1729022" y="466614"/>
                  <a:pt x="1720850" y="463550"/>
                </a:cubicBezTo>
                <a:cubicBezTo>
                  <a:pt x="1711987" y="460226"/>
                  <a:pt x="1704517" y="453570"/>
                  <a:pt x="1695450" y="450850"/>
                </a:cubicBezTo>
                <a:cubicBezTo>
                  <a:pt x="1683118" y="447150"/>
                  <a:pt x="1669975" y="447025"/>
                  <a:pt x="1657350" y="444500"/>
                </a:cubicBezTo>
                <a:cubicBezTo>
                  <a:pt x="1648792" y="442788"/>
                  <a:pt x="1640309" y="440658"/>
                  <a:pt x="1631950" y="438150"/>
                </a:cubicBezTo>
                <a:cubicBezTo>
                  <a:pt x="1619128" y="434303"/>
                  <a:pt x="1606672" y="429297"/>
                  <a:pt x="1593850" y="425450"/>
                </a:cubicBezTo>
                <a:cubicBezTo>
                  <a:pt x="1571727" y="418813"/>
                  <a:pt x="1560006" y="417929"/>
                  <a:pt x="1536700" y="412750"/>
                </a:cubicBezTo>
                <a:cubicBezTo>
                  <a:pt x="1528181" y="410857"/>
                  <a:pt x="1519691" y="408798"/>
                  <a:pt x="1511300" y="406400"/>
                </a:cubicBezTo>
                <a:cubicBezTo>
                  <a:pt x="1504864" y="404561"/>
                  <a:pt x="1498869" y="401043"/>
                  <a:pt x="1492250" y="400050"/>
                </a:cubicBezTo>
                <a:cubicBezTo>
                  <a:pt x="1456419" y="394675"/>
                  <a:pt x="1420227" y="392036"/>
                  <a:pt x="1384300" y="387350"/>
                </a:cubicBezTo>
                <a:cubicBezTo>
                  <a:pt x="1371533" y="385685"/>
                  <a:pt x="1358855" y="383373"/>
                  <a:pt x="1346200" y="381000"/>
                </a:cubicBezTo>
                <a:cubicBezTo>
                  <a:pt x="1324984" y="377022"/>
                  <a:pt x="1304197" y="370254"/>
                  <a:pt x="1282700" y="368300"/>
                </a:cubicBezTo>
                <a:lnTo>
                  <a:pt x="1212850" y="361950"/>
                </a:lnTo>
                <a:lnTo>
                  <a:pt x="1174750" y="349250"/>
                </a:lnTo>
                <a:cubicBezTo>
                  <a:pt x="1168400" y="347133"/>
                  <a:pt x="1161269" y="346613"/>
                  <a:pt x="1155700" y="342900"/>
                </a:cubicBezTo>
                <a:cubicBezTo>
                  <a:pt x="1080201" y="292567"/>
                  <a:pt x="1149640" y="332690"/>
                  <a:pt x="1092200" y="311150"/>
                </a:cubicBezTo>
                <a:cubicBezTo>
                  <a:pt x="1047670" y="294451"/>
                  <a:pt x="1084596" y="304173"/>
                  <a:pt x="1047750" y="285750"/>
                </a:cubicBezTo>
                <a:cubicBezTo>
                  <a:pt x="1038640" y="281195"/>
                  <a:pt x="1011438" y="275085"/>
                  <a:pt x="1003300" y="273050"/>
                </a:cubicBezTo>
                <a:cubicBezTo>
                  <a:pt x="996950" y="268817"/>
                  <a:pt x="991076" y="263763"/>
                  <a:pt x="984250" y="260350"/>
                </a:cubicBezTo>
                <a:cubicBezTo>
                  <a:pt x="978263" y="257357"/>
                  <a:pt x="971352" y="256637"/>
                  <a:pt x="965200" y="254000"/>
                </a:cubicBezTo>
                <a:cubicBezTo>
                  <a:pt x="956499" y="250271"/>
                  <a:pt x="948019" y="245996"/>
                  <a:pt x="939800" y="241300"/>
                </a:cubicBezTo>
                <a:cubicBezTo>
                  <a:pt x="933174" y="237514"/>
                  <a:pt x="927724" y="231700"/>
                  <a:pt x="920750" y="228600"/>
                </a:cubicBezTo>
                <a:cubicBezTo>
                  <a:pt x="908517" y="223163"/>
                  <a:pt x="893789" y="223326"/>
                  <a:pt x="882650" y="215900"/>
                </a:cubicBezTo>
                <a:cubicBezTo>
                  <a:pt x="869950" y="207433"/>
                  <a:pt x="859030" y="195327"/>
                  <a:pt x="844550" y="190500"/>
                </a:cubicBezTo>
                <a:cubicBezTo>
                  <a:pt x="838200" y="188383"/>
                  <a:pt x="831487" y="187143"/>
                  <a:pt x="825500" y="184150"/>
                </a:cubicBezTo>
                <a:cubicBezTo>
                  <a:pt x="795009" y="168904"/>
                  <a:pt x="814221" y="165303"/>
                  <a:pt x="768350" y="158750"/>
                </a:cubicBezTo>
                <a:lnTo>
                  <a:pt x="723900" y="152400"/>
                </a:lnTo>
                <a:cubicBezTo>
                  <a:pt x="717550" y="150283"/>
                  <a:pt x="710837" y="149043"/>
                  <a:pt x="704850" y="146050"/>
                </a:cubicBezTo>
                <a:cubicBezTo>
                  <a:pt x="655611" y="121431"/>
                  <a:pt x="714633" y="142961"/>
                  <a:pt x="666750" y="127000"/>
                </a:cubicBezTo>
                <a:cubicBezTo>
                  <a:pt x="650313" y="110563"/>
                  <a:pt x="632386" y="90145"/>
                  <a:pt x="609600" y="82550"/>
                </a:cubicBezTo>
                <a:lnTo>
                  <a:pt x="495300" y="44450"/>
                </a:lnTo>
                <a:lnTo>
                  <a:pt x="476250" y="38100"/>
                </a:lnTo>
                <a:cubicBezTo>
                  <a:pt x="469900" y="35983"/>
                  <a:pt x="462769" y="35463"/>
                  <a:pt x="457200" y="31750"/>
                </a:cubicBezTo>
                <a:cubicBezTo>
                  <a:pt x="436389" y="17876"/>
                  <a:pt x="445782" y="19050"/>
                  <a:pt x="431800" y="19050"/>
                </a:cubicBezTo>
                <a:lnTo>
                  <a:pt x="431800" y="19050"/>
                </a:lnTo>
                <a:lnTo>
                  <a:pt x="431800" y="19050"/>
                </a:lnTo>
                <a:lnTo>
                  <a:pt x="52070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72898-67D3-8B4B-BE34-2C4E1173CEF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9049" y="2593273"/>
            <a:ext cx="1406248" cy="252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6FB7E9-1B36-3B4F-9C49-8BBA0469A4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09049" y="3245001"/>
            <a:ext cx="1712562" cy="3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1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A6F7-E473-6045-A16B-AFE770C1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DiffPool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07F59-0D6B-654A-A013-7C2D9818A068}"/>
              </a:ext>
            </a:extLst>
          </p:cNvPr>
          <p:cNvSpPr txBox="1"/>
          <p:nvPr/>
        </p:nvSpPr>
        <p:spPr>
          <a:xfrm>
            <a:off x="838200" y="1588168"/>
            <a:ext cx="7180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Downsample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by clustering the nodes using GNN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EC967D-2C8C-B742-896E-316BC6937356}"/>
              </a:ext>
            </a:extLst>
          </p:cNvPr>
          <p:cNvSpPr/>
          <p:nvPr/>
        </p:nvSpPr>
        <p:spPr>
          <a:xfrm>
            <a:off x="2180129" y="3356878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F99CEB-E67F-6C41-9447-2F1D7E20151B}"/>
              </a:ext>
            </a:extLst>
          </p:cNvPr>
          <p:cNvSpPr/>
          <p:nvPr/>
        </p:nvSpPr>
        <p:spPr>
          <a:xfrm>
            <a:off x="1974292" y="4088327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4C5278-BDC9-DE49-8A59-487752719E2A}"/>
              </a:ext>
            </a:extLst>
          </p:cNvPr>
          <p:cNvSpPr/>
          <p:nvPr/>
        </p:nvSpPr>
        <p:spPr>
          <a:xfrm>
            <a:off x="3061788" y="375861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44D4C8-3F18-4643-B469-DAC3D6FFE01E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2423298" y="3600048"/>
            <a:ext cx="680211" cy="200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1F883-6B43-0D47-964D-32387B9708F5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116737" y="3641769"/>
            <a:ext cx="205836" cy="44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84F8D67-2A73-574E-ADCC-DC242447FC69}"/>
              </a:ext>
            </a:extLst>
          </p:cNvPr>
          <p:cNvSpPr/>
          <p:nvPr/>
        </p:nvSpPr>
        <p:spPr>
          <a:xfrm>
            <a:off x="3068989" y="2833222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131672-DE4C-084A-915A-25D76CB0A06A}"/>
              </a:ext>
            </a:extLst>
          </p:cNvPr>
          <p:cNvSpPr/>
          <p:nvPr/>
        </p:nvSpPr>
        <p:spPr>
          <a:xfrm>
            <a:off x="1718603" y="2719911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A28190-2B06-7F43-B43F-AFAEDFB5241C}"/>
              </a:ext>
            </a:extLst>
          </p:cNvPr>
          <p:cNvCxnSpPr>
            <a:cxnSpLocks/>
            <a:stCxn id="6" idx="1"/>
            <a:endCxn id="12" idx="5"/>
          </p:cNvCxnSpPr>
          <p:nvPr/>
        </p:nvCxnSpPr>
        <p:spPr>
          <a:xfrm flipH="1" flipV="1">
            <a:off x="1961772" y="2963080"/>
            <a:ext cx="260078" cy="435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7F4F6-1E7F-B443-9B6B-DBB76A65B938}"/>
              </a:ext>
            </a:extLst>
          </p:cNvPr>
          <p:cNvCxnSpPr>
            <a:cxnSpLocks/>
            <a:stCxn id="7" idx="2"/>
            <a:endCxn id="16" idx="6"/>
          </p:cNvCxnSpPr>
          <p:nvPr/>
        </p:nvCxnSpPr>
        <p:spPr>
          <a:xfrm flipH="1" flipV="1">
            <a:off x="1215227" y="4115120"/>
            <a:ext cx="759065" cy="115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673A86-291A-2144-BFDF-B8261AD4BF90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>
            <a:off x="3211434" y="3118113"/>
            <a:ext cx="93523" cy="68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C916F8E-76A4-AF4C-975B-7C8166B1427A}"/>
              </a:ext>
            </a:extLst>
          </p:cNvPr>
          <p:cNvSpPr/>
          <p:nvPr/>
        </p:nvSpPr>
        <p:spPr>
          <a:xfrm>
            <a:off x="930337" y="397267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593FDE-B841-1E4A-98C4-BEE53C5F7A61}"/>
              </a:ext>
            </a:extLst>
          </p:cNvPr>
          <p:cNvCxnSpPr>
            <a:cxnSpLocks/>
            <a:stCxn id="8" idx="4"/>
            <a:endCxn id="18" idx="7"/>
          </p:cNvCxnSpPr>
          <p:nvPr/>
        </p:nvCxnSpPr>
        <p:spPr>
          <a:xfrm flipH="1">
            <a:off x="2857893" y="4043506"/>
            <a:ext cx="346340" cy="4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A6FB1D-66AD-8341-B33F-F43FE07B789E}"/>
              </a:ext>
            </a:extLst>
          </p:cNvPr>
          <p:cNvSpPr/>
          <p:nvPr/>
        </p:nvSpPr>
        <p:spPr>
          <a:xfrm>
            <a:off x="2614724" y="447728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AA208-335C-A746-A7B1-E3CFC3CE2621}"/>
              </a:ext>
            </a:extLst>
          </p:cNvPr>
          <p:cNvCxnSpPr>
            <a:cxnSpLocks/>
            <a:stCxn id="20" idx="1"/>
            <a:endCxn id="8" idx="6"/>
          </p:cNvCxnSpPr>
          <p:nvPr/>
        </p:nvCxnSpPr>
        <p:spPr>
          <a:xfrm flipH="1" flipV="1">
            <a:off x="3346678" y="3901061"/>
            <a:ext cx="566864" cy="395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ED5FF14-82BB-4D45-8FE4-C1CB052BF425}"/>
              </a:ext>
            </a:extLst>
          </p:cNvPr>
          <p:cNvSpPr/>
          <p:nvPr/>
        </p:nvSpPr>
        <p:spPr>
          <a:xfrm>
            <a:off x="3871821" y="4254603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/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blipFill>
                <a:blip r:embed="rId2"/>
                <a:stretch>
                  <a:fillRect l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/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/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/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/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blipFill>
                <a:blip r:embed="rId6"/>
                <a:stretch>
                  <a:fillRect l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/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blipFill>
                <a:blip r:embed="rId7"/>
                <a:stretch>
                  <a:fillRect l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/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blipFill>
                <a:blip r:embed="rId8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/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blipFill>
                <a:blip r:embed="rId9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9E322096-8F84-E142-AEC7-44AC87E00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77" y="5462146"/>
            <a:ext cx="2390444" cy="2548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554E85-D76F-7545-881E-3FC8BE62FB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388" y="6201254"/>
            <a:ext cx="3707670" cy="252535"/>
          </a:xfrm>
          <a:prstGeom prst="rect">
            <a:avLst/>
          </a:prstGeom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4119D564-38C7-2B45-BB3A-34E8A7B4D281}"/>
              </a:ext>
            </a:extLst>
          </p:cNvPr>
          <p:cNvSpPr/>
          <p:nvPr/>
        </p:nvSpPr>
        <p:spPr>
          <a:xfrm>
            <a:off x="2515415" y="5780554"/>
            <a:ext cx="189599" cy="40005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/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blipFill>
                <a:blip r:embed="rId12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/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blipFill>
                <a:blip r:embed="rId13"/>
                <a:stretch>
                  <a:fillRect l="-12121" r="-303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/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blipFill>
                <a:blip r:embed="rId14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/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blipFill>
                <a:blip r:embed="rId15"/>
                <a:stretch>
                  <a:fillRect l="-12121" r="-303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/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blipFill>
                <a:blip r:embed="rId16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/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blipFill>
                <a:blip r:embed="rId17"/>
                <a:stretch>
                  <a:fillRect l="-11765" r="-29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/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blipFill>
                <a:blip r:embed="rId18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/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blipFill>
                <a:blip r:embed="rId19"/>
                <a:stretch>
                  <a:fillRect l="-13514" t="-4000" r="-1621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745B3173-5F57-5645-AC8E-EF9F19017BF7}"/>
              </a:ext>
            </a:extLst>
          </p:cNvPr>
          <p:cNvSpPr txBox="1"/>
          <p:nvPr/>
        </p:nvSpPr>
        <p:spPr>
          <a:xfrm>
            <a:off x="5596601" y="3259588"/>
            <a:ext cx="270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Generated new features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D544D1-468A-7D4C-A381-4C4514B418BB}"/>
              </a:ext>
            </a:extLst>
          </p:cNvPr>
          <p:cNvSpPr txBox="1"/>
          <p:nvPr/>
        </p:nvSpPr>
        <p:spPr>
          <a:xfrm>
            <a:off x="5399804" y="2531561"/>
            <a:ext cx="3188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Generated soft-assign matrix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E3909D8C-2546-1744-9524-2A5E6DD05DDF}"/>
              </a:ext>
            </a:extLst>
          </p:cNvPr>
          <p:cNvSpPr/>
          <p:nvPr/>
        </p:nvSpPr>
        <p:spPr>
          <a:xfrm>
            <a:off x="2360531" y="3329037"/>
            <a:ext cx="1905000" cy="1695450"/>
          </a:xfrm>
          <a:custGeom>
            <a:avLst/>
            <a:gdLst>
              <a:gd name="connsiteX0" fmla="*/ 901700 w 1905000"/>
              <a:gd name="connsiteY0" fmla="*/ 0 h 1695450"/>
              <a:gd name="connsiteX1" fmla="*/ 901700 w 1905000"/>
              <a:gd name="connsiteY1" fmla="*/ 0 h 1695450"/>
              <a:gd name="connsiteX2" fmla="*/ 838200 w 1905000"/>
              <a:gd name="connsiteY2" fmla="*/ 6350 h 1695450"/>
              <a:gd name="connsiteX3" fmla="*/ 660400 w 1905000"/>
              <a:gd name="connsiteY3" fmla="*/ 19050 h 1695450"/>
              <a:gd name="connsiteX4" fmla="*/ 641350 w 1905000"/>
              <a:gd name="connsiteY4" fmla="*/ 25400 h 1695450"/>
              <a:gd name="connsiteX5" fmla="*/ 565150 w 1905000"/>
              <a:gd name="connsiteY5" fmla="*/ 88900 h 1695450"/>
              <a:gd name="connsiteX6" fmla="*/ 552450 w 1905000"/>
              <a:gd name="connsiteY6" fmla="*/ 107950 h 1695450"/>
              <a:gd name="connsiteX7" fmla="*/ 546100 w 1905000"/>
              <a:gd name="connsiteY7" fmla="*/ 127000 h 1695450"/>
              <a:gd name="connsiteX8" fmla="*/ 527050 w 1905000"/>
              <a:gd name="connsiteY8" fmla="*/ 146050 h 1695450"/>
              <a:gd name="connsiteX9" fmla="*/ 501650 w 1905000"/>
              <a:gd name="connsiteY9" fmla="*/ 190500 h 1695450"/>
              <a:gd name="connsiteX10" fmla="*/ 476250 w 1905000"/>
              <a:gd name="connsiteY10" fmla="*/ 228600 h 1695450"/>
              <a:gd name="connsiteX11" fmla="*/ 457200 w 1905000"/>
              <a:gd name="connsiteY11" fmla="*/ 266700 h 1695450"/>
              <a:gd name="connsiteX12" fmla="*/ 444500 w 1905000"/>
              <a:gd name="connsiteY12" fmla="*/ 304800 h 1695450"/>
              <a:gd name="connsiteX13" fmla="*/ 438150 w 1905000"/>
              <a:gd name="connsiteY13" fmla="*/ 323850 h 1695450"/>
              <a:gd name="connsiteX14" fmla="*/ 425450 w 1905000"/>
              <a:gd name="connsiteY14" fmla="*/ 349250 h 1695450"/>
              <a:gd name="connsiteX15" fmla="*/ 412750 w 1905000"/>
              <a:gd name="connsiteY15" fmla="*/ 393700 h 1695450"/>
              <a:gd name="connsiteX16" fmla="*/ 406400 w 1905000"/>
              <a:gd name="connsiteY16" fmla="*/ 412750 h 1695450"/>
              <a:gd name="connsiteX17" fmla="*/ 393700 w 1905000"/>
              <a:gd name="connsiteY17" fmla="*/ 431800 h 1695450"/>
              <a:gd name="connsiteX18" fmla="*/ 381000 w 1905000"/>
              <a:gd name="connsiteY18" fmla="*/ 469900 h 1695450"/>
              <a:gd name="connsiteX19" fmla="*/ 374650 w 1905000"/>
              <a:gd name="connsiteY19" fmla="*/ 488950 h 1695450"/>
              <a:gd name="connsiteX20" fmla="*/ 361950 w 1905000"/>
              <a:gd name="connsiteY20" fmla="*/ 514350 h 1695450"/>
              <a:gd name="connsiteX21" fmla="*/ 342900 w 1905000"/>
              <a:gd name="connsiteY21" fmla="*/ 527050 h 1695450"/>
              <a:gd name="connsiteX22" fmla="*/ 317500 w 1905000"/>
              <a:gd name="connsiteY22" fmla="*/ 565150 h 1695450"/>
              <a:gd name="connsiteX23" fmla="*/ 285750 w 1905000"/>
              <a:gd name="connsiteY23" fmla="*/ 596900 h 1695450"/>
              <a:gd name="connsiteX24" fmla="*/ 266700 w 1905000"/>
              <a:gd name="connsiteY24" fmla="*/ 635000 h 1695450"/>
              <a:gd name="connsiteX25" fmla="*/ 254000 w 1905000"/>
              <a:gd name="connsiteY25" fmla="*/ 654050 h 1695450"/>
              <a:gd name="connsiteX26" fmla="*/ 247650 w 1905000"/>
              <a:gd name="connsiteY26" fmla="*/ 673100 h 1695450"/>
              <a:gd name="connsiteX27" fmla="*/ 222250 w 1905000"/>
              <a:gd name="connsiteY27" fmla="*/ 711200 h 1695450"/>
              <a:gd name="connsiteX28" fmla="*/ 171450 w 1905000"/>
              <a:gd name="connsiteY28" fmla="*/ 787400 h 1695450"/>
              <a:gd name="connsiteX29" fmla="*/ 146050 w 1905000"/>
              <a:gd name="connsiteY29" fmla="*/ 825500 h 1695450"/>
              <a:gd name="connsiteX30" fmla="*/ 133350 w 1905000"/>
              <a:gd name="connsiteY30" fmla="*/ 844550 h 1695450"/>
              <a:gd name="connsiteX31" fmla="*/ 127000 w 1905000"/>
              <a:gd name="connsiteY31" fmla="*/ 863600 h 1695450"/>
              <a:gd name="connsiteX32" fmla="*/ 114300 w 1905000"/>
              <a:gd name="connsiteY32" fmla="*/ 882650 h 1695450"/>
              <a:gd name="connsiteX33" fmla="*/ 101600 w 1905000"/>
              <a:gd name="connsiteY33" fmla="*/ 920750 h 1695450"/>
              <a:gd name="connsiteX34" fmla="*/ 88900 w 1905000"/>
              <a:gd name="connsiteY34" fmla="*/ 939800 h 1695450"/>
              <a:gd name="connsiteX35" fmla="*/ 76200 w 1905000"/>
              <a:gd name="connsiteY35" fmla="*/ 977900 h 1695450"/>
              <a:gd name="connsiteX36" fmla="*/ 69850 w 1905000"/>
              <a:gd name="connsiteY36" fmla="*/ 996950 h 1695450"/>
              <a:gd name="connsiteX37" fmla="*/ 57150 w 1905000"/>
              <a:gd name="connsiteY37" fmla="*/ 1016000 h 1695450"/>
              <a:gd name="connsiteX38" fmla="*/ 50800 w 1905000"/>
              <a:gd name="connsiteY38" fmla="*/ 1035050 h 1695450"/>
              <a:gd name="connsiteX39" fmla="*/ 31750 w 1905000"/>
              <a:gd name="connsiteY39" fmla="*/ 1047750 h 1695450"/>
              <a:gd name="connsiteX40" fmla="*/ 19050 w 1905000"/>
              <a:gd name="connsiteY40" fmla="*/ 1136650 h 1695450"/>
              <a:gd name="connsiteX41" fmla="*/ 12700 w 1905000"/>
              <a:gd name="connsiteY41" fmla="*/ 1168400 h 1695450"/>
              <a:gd name="connsiteX42" fmla="*/ 6350 w 1905000"/>
              <a:gd name="connsiteY42" fmla="*/ 1263650 h 1695450"/>
              <a:gd name="connsiteX43" fmla="*/ 0 w 1905000"/>
              <a:gd name="connsiteY43" fmla="*/ 1289050 h 1695450"/>
              <a:gd name="connsiteX44" fmla="*/ 6350 w 1905000"/>
              <a:gd name="connsiteY44" fmla="*/ 1384300 h 1695450"/>
              <a:gd name="connsiteX45" fmla="*/ 19050 w 1905000"/>
              <a:gd name="connsiteY45" fmla="*/ 1422400 h 1695450"/>
              <a:gd name="connsiteX46" fmla="*/ 25400 w 1905000"/>
              <a:gd name="connsiteY46" fmla="*/ 1441450 h 1695450"/>
              <a:gd name="connsiteX47" fmla="*/ 31750 w 1905000"/>
              <a:gd name="connsiteY47" fmla="*/ 1460500 h 1695450"/>
              <a:gd name="connsiteX48" fmla="*/ 44450 w 1905000"/>
              <a:gd name="connsiteY48" fmla="*/ 1479550 h 1695450"/>
              <a:gd name="connsiteX49" fmla="*/ 57150 w 1905000"/>
              <a:gd name="connsiteY49" fmla="*/ 1517650 h 1695450"/>
              <a:gd name="connsiteX50" fmla="*/ 63500 w 1905000"/>
              <a:gd name="connsiteY50" fmla="*/ 1536700 h 1695450"/>
              <a:gd name="connsiteX51" fmla="*/ 82550 w 1905000"/>
              <a:gd name="connsiteY51" fmla="*/ 1549400 h 1695450"/>
              <a:gd name="connsiteX52" fmla="*/ 114300 w 1905000"/>
              <a:gd name="connsiteY52" fmla="*/ 1574800 h 1695450"/>
              <a:gd name="connsiteX53" fmla="*/ 127000 w 1905000"/>
              <a:gd name="connsiteY53" fmla="*/ 1593850 h 1695450"/>
              <a:gd name="connsiteX54" fmla="*/ 146050 w 1905000"/>
              <a:gd name="connsiteY54" fmla="*/ 1612900 h 1695450"/>
              <a:gd name="connsiteX55" fmla="*/ 171450 w 1905000"/>
              <a:gd name="connsiteY55" fmla="*/ 1625600 h 1695450"/>
              <a:gd name="connsiteX56" fmla="*/ 190500 w 1905000"/>
              <a:gd name="connsiteY56" fmla="*/ 1638300 h 1695450"/>
              <a:gd name="connsiteX57" fmla="*/ 215900 w 1905000"/>
              <a:gd name="connsiteY57" fmla="*/ 1651000 h 1695450"/>
              <a:gd name="connsiteX58" fmla="*/ 234950 w 1905000"/>
              <a:gd name="connsiteY58" fmla="*/ 1663700 h 1695450"/>
              <a:gd name="connsiteX59" fmla="*/ 254000 w 1905000"/>
              <a:gd name="connsiteY59" fmla="*/ 1670050 h 1695450"/>
              <a:gd name="connsiteX60" fmla="*/ 342900 w 1905000"/>
              <a:gd name="connsiteY60" fmla="*/ 1682750 h 1695450"/>
              <a:gd name="connsiteX61" fmla="*/ 387350 w 1905000"/>
              <a:gd name="connsiteY61" fmla="*/ 1689100 h 1695450"/>
              <a:gd name="connsiteX62" fmla="*/ 533400 w 1905000"/>
              <a:gd name="connsiteY62" fmla="*/ 1695450 h 1695450"/>
              <a:gd name="connsiteX63" fmla="*/ 781050 w 1905000"/>
              <a:gd name="connsiteY63" fmla="*/ 1689100 h 1695450"/>
              <a:gd name="connsiteX64" fmla="*/ 895350 w 1905000"/>
              <a:gd name="connsiteY64" fmla="*/ 1676400 h 1695450"/>
              <a:gd name="connsiteX65" fmla="*/ 977900 w 1905000"/>
              <a:gd name="connsiteY65" fmla="*/ 1670050 h 1695450"/>
              <a:gd name="connsiteX66" fmla="*/ 1009650 w 1905000"/>
              <a:gd name="connsiteY66" fmla="*/ 1663700 h 1695450"/>
              <a:gd name="connsiteX67" fmla="*/ 1028700 w 1905000"/>
              <a:gd name="connsiteY67" fmla="*/ 1657350 h 1695450"/>
              <a:gd name="connsiteX68" fmla="*/ 1136650 w 1905000"/>
              <a:gd name="connsiteY68" fmla="*/ 1644650 h 1695450"/>
              <a:gd name="connsiteX69" fmla="*/ 1155700 w 1905000"/>
              <a:gd name="connsiteY69" fmla="*/ 1638300 h 1695450"/>
              <a:gd name="connsiteX70" fmla="*/ 1181100 w 1905000"/>
              <a:gd name="connsiteY70" fmla="*/ 1631950 h 1695450"/>
              <a:gd name="connsiteX71" fmla="*/ 1231900 w 1905000"/>
              <a:gd name="connsiteY71" fmla="*/ 1606550 h 1695450"/>
              <a:gd name="connsiteX72" fmla="*/ 1257300 w 1905000"/>
              <a:gd name="connsiteY72" fmla="*/ 1593850 h 1695450"/>
              <a:gd name="connsiteX73" fmla="*/ 1320800 w 1905000"/>
              <a:gd name="connsiteY73" fmla="*/ 1568450 h 1695450"/>
              <a:gd name="connsiteX74" fmla="*/ 1339850 w 1905000"/>
              <a:gd name="connsiteY74" fmla="*/ 1555750 h 1695450"/>
              <a:gd name="connsiteX75" fmla="*/ 1365250 w 1905000"/>
              <a:gd name="connsiteY75" fmla="*/ 1543050 h 1695450"/>
              <a:gd name="connsiteX76" fmla="*/ 1409700 w 1905000"/>
              <a:gd name="connsiteY76" fmla="*/ 1511300 h 1695450"/>
              <a:gd name="connsiteX77" fmla="*/ 1466850 w 1905000"/>
              <a:gd name="connsiteY77" fmla="*/ 1479550 h 1695450"/>
              <a:gd name="connsiteX78" fmla="*/ 1517650 w 1905000"/>
              <a:gd name="connsiteY78" fmla="*/ 1441450 h 1695450"/>
              <a:gd name="connsiteX79" fmla="*/ 1536700 w 1905000"/>
              <a:gd name="connsiteY79" fmla="*/ 1428750 h 1695450"/>
              <a:gd name="connsiteX80" fmla="*/ 1562100 w 1905000"/>
              <a:gd name="connsiteY80" fmla="*/ 1403350 h 1695450"/>
              <a:gd name="connsiteX81" fmla="*/ 1581150 w 1905000"/>
              <a:gd name="connsiteY81" fmla="*/ 1390650 h 1695450"/>
              <a:gd name="connsiteX82" fmla="*/ 1619250 w 1905000"/>
              <a:gd name="connsiteY82" fmla="*/ 1352550 h 1695450"/>
              <a:gd name="connsiteX83" fmla="*/ 1657350 w 1905000"/>
              <a:gd name="connsiteY83" fmla="*/ 1314450 h 1695450"/>
              <a:gd name="connsiteX84" fmla="*/ 1676400 w 1905000"/>
              <a:gd name="connsiteY84" fmla="*/ 1295400 h 1695450"/>
              <a:gd name="connsiteX85" fmla="*/ 1695450 w 1905000"/>
              <a:gd name="connsiteY85" fmla="*/ 1276350 h 1695450"/>
              <a:gd name="connsiteX86" fmla="*/ 1720850 w 1905000"/>
              <a:gd name="connsiteY86" fmla="*/ 1238250 h 1695450"/>
              <a:gd name="connsiteX87" fmla="*/ 1733550 w 1905000"/>
              <a:gd name="connsiteY87" fmla="*/ 1219200 h 1695450"/>
              <a:gd name="connsiteX88" fmla="*/ 1752600 w 1905000"/>
              <a:gd name="connsiteY88" fmla="*/ 1212850 h 1695450"/>
              <a:gd name="connsiteX89" fmla="*/ 1797050 w 1905000"/>
              <a:gd name="connsiteY89" fmla="*/ 1155700 h 1695450"/>
              <a:gd name="connsiteX90" fmla="*/ 1809750 w 1905000"/>
              <a:gd name="connsiteY90" fmla="*/ 1117600 h 1695450"/>
              <a:gd name="connsiteX91" fmla="*/ 1816100 w 1905000"/>
              <a:gd name="connsiteY91" fmla="*/ 1098550 h 1695450"/>
              <a:gd name="connsiteX92" fmla="*/ 1828800 w 1905000"/>
              <a:gd name="connsiteY92" fmla="*/ 1079500 h 1695450"/>
              <a:gd name="connsiteX93" fmla="*/ 1841500 w 1905000"/>
              <a:gd name="connsiteY93" fmla="*/ 1041400 h 1695450"/>
              <a:gd name="connsiteX94" fmla="*/ 1860550 w 1905000"/>
              <a:gd name="connsiteY94" fmla="*/ 984250 h 1695450"/>
              <a:gd name="connsiteX95" fmla="*/ 1879600 w 1905000"/>
              <a:gd name="connsiteY95" fmla="*/ 939800 h 1695450"/>
              <a:gd name="connsiteX96" fmla="*/ 1892300 w 1905000"/>
              <a:gd name="connsiteY96" fmla="*/ 901700 h 1695450"/>
              <a:gd name="connsiteX97" fmla="*/ 1898650 w 1905000"/>
              <a:gd name="connsiteY97" fmla="*/ 882650 h 1695450"/>
              <a:gd name="connsiteX98" fmla="*/ 1905000 w 1905000"/>
              <a:gd name="connsiteY98" fmla="*/ 844550 h 1695450"/>
              <a:gd name="connsiteX99" fmla="*/ 1898650 w 1905000"/>
              <a:gd name="connsiteY99" fmla="*/ 723900 h 1695450"/>
              <a:gd name="connsiteX100" fmla="*/ 1885950 w 1905000"/>
              <a:gd name="connsiteY100" fmla="*/ 685800 h 1695450"/>
              <a:gd name="connsiteX101" fmla="*/ 1879600 w 1905000"/>
              <a:gd name="connsiteY101" fmla="*/ 666750 h 1695450"/>
              <a:gd name="connsiteX102" fmla="*/ 1841500 w 1905000"/>
              <a:gd name="connsiteY102" fmla="*/ 609600 h 1695450"/>
              <a:gd name="connsiteX103" fmla="*/ 1803400 w 1905000"/>
              <a:gd name="connsiteY103" fmla="*/ 552450 h 1695450"/>
              <a:gd name="connsiteX104" fmla="*/ 1790700 w 1905000"/>
              <a:gd name="connsiteY104" fmla="*/ 533400 h 1695450"/>
              <a:gd name="connsiteX105" fmla="*/ 1765300 w 1905000"/>
              <a:gd name="connsiteY105" fmla="*/ 514350 h 1695450"/>
              <a:gd name="connsiteX106" fmla="*/ 1746250 w 1905000"/>
              <a:gd name="connsiteY106" fmla="*/ 501650 h 1695450"/>
              <a:gd name="connsiteX107" fmla="*/ 1727200 w 1905000"/>
              <a:gd name="connsiteY107" fmla="*/ 482600 h 1695450"/>
              <a:gd name="connsiteX108" fmla="*/ 1708150 w 1905000"/>
              <a:gd name="connsiteY108" fmla="*/ 469900 h 1695450"/>
              <a:gd name="connsiteX109" fmla="*/ 1682750 w 1905000"/>
              <a:gd name="connsiteY109" fmla="*/ 450850 h 1695450"/>
              <a:gd name="connsiteX110" fmla="*/ 1657350 w 1905000"/>
              <a:gd name="connsiteY110" fmla="*/ 438150 h 1695450"/>
              <a:gd name="connsiteX111" fmla="*/ 1619250 w 1905000"/>
              <a:gd name="connsiteY111" fmla="*/ 412750 h 1695450"/>
              <a:gd name="connsiteX112" fmla="*/ 1600200 w 1905000"/>
              <a:gd name="connsiteY112" fmla="*/ 400050 h 1695450"/>
              <a:gd name="connsiteX113" fmla="*/ 1555750 w 1905000"/>
              <a:gd name="connsiteY113" fmla="*/ 381000 h 1695450"/>
              <a:gd name="connsiteX114" fmla="*/ 1536700 w 1905000"/>
              <a:gd name="connsiteY114" fmla="*/ 374650 h 1695450"/>
              <a:gd name="connsiteX115" fmla="*/ 1517650 w 1905000"/>
              <a:gd name="connsiteY115" fmla="*/ 361950 h 1695450"/>
              <a:gd name="connsiteX116" fmla="*/ 1498600 w 1905000"/>
              <a:gd name="connsiteY116" fmla="*/ 355600 h 1695450"/>
              <a:gd name="connsiteX117" fmla="*/ 1479550 w 1905000"/>
              <a:gd name="connsiteY117" fmla="*/ 342900 h 1695450"/>
              <a:gd name="connsiteX118" fmla="*/ 1428750 w 1905000"/>
              <a:gd name="connsiteY118" fmla="*/ 304800 h 1695450"/>
              <a:gd name="connsiteX119" fmla="*/ 1390650 w 1905000"/>
              <a:gd name="connsiteY119" fmla="*/ 273050 h 1695450"/>
              <a:gd name="connsiteX120" fmla="*/ 1358900 w 1905000"/>
              <a:gd name="connsiteY120" fmla="*/ 254000 h 1695450"/>
              <a:gd name="connsiteX121" fmla="*/ 1346200 w 1905000"/>
              <a:gd name="connsiteY121" fmla="*/ 234950 h 1695450"/>
              <a:gd name="connsiteX122" fmla="*/ 1301750 w 1905000"/>
              <a:gd name="connsiteY122" fmla="*/ 203200 h 1695450"/>
              <a:gd name="connsiteX123" fmla="*/ 1276350 w 1905000"/>
              <a:gd name="connsiteY123" fmla="*/ 184150 h 1695450"/>
              <a:gd name="connsiteX124" fmla="*/ 1250950 w 1905000"/>
              <a:gd name="connsiteY124" fmla="*/ 171450 h 1695450"/>
              <a:gd name="connsiteX125" fmla="*/ 1219200 w 1905000"/>
              <a:gd name="connsiteY125" fmla="*/ 133350 h 1695450"/>
              <a:gd name="connsiteX126" fmla="*/ 1193800 w 1905000"/>
              <a:gd name="connsiteY126" fmla="*/ 114300 h 1695450"/>
              <a:gd name="connsiteX127" fmla="*/ 1174750 w 1905000"/>
              <a:gd name="connsiteY127" fmla="*/ 95250 h 1695450"/>
              <a:gd name="connsiteX128" fmla="*/ 1136650 w 1905000"/>
              <a:gd name="connsiteY128" fmla="*/ 76200 h 1695450"/>
              <a:gd name="connsiteX129" fmla="*/ 1079500 w 1905000"/>
              <a:gd name="connsiteY129" fmla="*/ 50800 h 1695450"/>
              <a:gd name="connsiteX130" fmla="*/ 1041400 w 1905000"/>
              <a:gd name="connsiteY130" fmla="*/ 38100 h 1695450"/>
              <a:gd name="connsiteX131" fmla="*/ 1022350 w 1905000"/>
              <a:gd name="connsiteY131" fmla="*/ 31750 h 1695450"/>
              <a:gd name="connsiteX132" fmla="*/ 965200 w 1905000"/>
              <a:gd name="connsiteY132" fmla="*/ 6350 h 1695450"/>
              <a:gd name="connsiteX133" fmla="*/ 946150 w 1905000"/>
              <a:gd name="connsiteY133" fmla="*/ 0 h 1695450"/>
              <a:gd name="connsiteX134" fmla="*/ 901700 w 1905000"/>
              <a:gd name="connsiteY134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905000" h="1695450">
                <a:moveTo>
                  <a:pt x="901700" y="0"/>
                </a:moveTo>
                <a:lnTo>
                  <a:pt x="901700" y="0"/>
                </a:lnTo>
                <a:cubicBezTo>
                  <a:pt x="880533" y="2117"/>
                  <a:pt x="859436" y="5101"/>
                  <a:pt x="838200" y="6350"/>
                </a:cubicBezTo>
                <a:cubicBezTo>
                  <a:pt x="733424" y="12513"/>
                  <a:pt x="725455" y="463"/>
                  <a:pt x="660400" y="19050"/>
                </a:cubicBezTo>
                <a:cubicBezTo>
                  <a:pt x="653964" y="20889"/>
                  <a:pt x="647201" y="22149"/>
                  <a:pt x="641350" y="25400"/>
                </a:cubicBezTo>
                <a:cubicBezTo>
                  <a:pt x="616544" y="39181"/>
                  <a:pt x="580815" y="65402"/>
                  <a:pt x="565150" y="88900"/>
                </a:cubicBezTo>
                <a:cubicBezTo>
                  <a:pt x="560917" y="95250"/>
                  <a:pt x="555863" y="101124"/>
                  <a:pt x="552450" y="107950"/>
                </a:cubicBezTo>
                <a:cubicBezTo>
                  <a:pt x="549457" y="113937"/>
                  <a:pt x="549813" y="121431"/>
                  <a:pt x="546100" y="127000"/>
                </a:cubicBezTo>
                <a:cubicBezTo>
                  <a:pt x="541119" y="134472"/>
                  <a:pt x="532799" y="139151"/>
                  <a:pt x="527050" y="146050"/>
                </a:cubicBezTo>
                <a:cubicBezTo>
                  <a:pt x="511360" y="164878"/>
                  <a:pt x="514959" y="168318"/>
                  <a:pt x="501650" y="190500"/>
                </a:cubicBezTo>
                <a:cubicBezTo>
                  <a:pt x="493797" y="203588"/>
                  <a:pt x="481077" y="214120"/>
                  <a:pt x="476250" y="228600"/>
                </a:cubicBezTo>
                <a:cubicBezTo>
                  <a:pt x="453092" y="298075"/>
                  <a:pt x="490026" y="192842"/>
                  <a:pt x="457200" y="266700"/>
                </a:cubicBezTo>
                <a:cubicBezTo>
                  <a:pt x="451763" y="278933"/>
                  <a:pt x="448733" y="292100"/>
                  <a:pt x="444500" y="304800"/>
                </a:cubicBezTo>
                <a:cubicBezTo>
                  <a:pt x="442383" y="311150"/>
                  <a:pt x="441143" y="317863"/>
                  <a:pt x="438150" y="323850"/>
                </a:cubicBezTo>
                <a:cubicBezTo>
                  <a:pt x="433917" y="332317"/>
                  <a:pt x="429179" y="340549"/>
                  <a:pt x="425450" y="349250"/>
                </a:cubicBezTo>
                <a:cubicBezTo>
                  <a:pt x="418925" y="364475"/>
                  <a:pt x="417353" y="377588"/>
                  <a:pt x="412750" y="393700"/>
                </a:cubicBezTo>
                <a:cubicBezTo>
                  <a:pt x="410911" y="400136"/>
                  <a:pt x="409393" y="406763"/>
                  <a:pt x="406400" y="412750"/>
                </a:cubicBezTo>
                <a:cubicBezTo>
                  <a:pt x="402987" y="419576"/>
                  <a:pt x="396800" y="424826"/>
                  <a:pt x="393700" y="431800"/>
                </a:cubicBezTo>
                <a:cubicBezTo>
                  <a:pt x="388263" y="444033"/>
                  <a:pt x="385233" y="457200"/>
                  <a:pt x="381000" y="469900"/>
                </a:cubicBezTo>
                <a:cubicBezTo>
                  <a:pt x="378883" y="476250"/>
                  <a:pt x="377643" y="482963"/>
                  <a:pt x="374650" y="488950"/>
                </a:cubicBezTo>
                <a:cubicBezTo>
                  <a:pt x="370417" y="497417"/>
                  <a:pt x="368010" y="507078"/>
                  <a:pt x="361950" y="514350"/>
                </a:cubicBezTo>
                <a:cubicBezTo>
                  <a:pt x="357064" y="520213"/>
                  <a:pt x="349250" y="522817"/>
                  <a:pt x="342900" y="527050"/>
                </a:cubicBezTo>
                <a:cubicBezTo>
                  <a:pt x="331741" y="560528"/>
                  <a:pt x="343926" y="533439"/>
                  <a:pt x="317500" y="565150"/>
                </a:cubicBezTo>
                <a:cubicBezTo>
                  <a:pt x="291042" y="596900"/>
                  <a:pt x="320675" y="573617"/>
                  <a:pt x="285750" y="596900"/>
                </a:cubicBezTo>
                <a:cubicBezTo>
                  <a:pt x="249354" y="651495"/>
                  <a:pt x="292990" y="582420"/>
                  <a:pt x="266700" y="635000"/>
                </a:cubicBezTo>
                <a:cubicBezTo>
                  <a:pt x="263287" y="641826"/>
                  <a:pt x="257413" y="647224"/>
                  <a:pt x="254000" y="654050"/>
                </a:cubicBezTo>
                <a:cubicBezTo>
                  <a:pt x="251007" y="660037"/>
                  <a:pt x="250901" y="667249"/>
                  <a:pt x="247650" y="673100"/>
                </a:cubicBezTo>
                <a:cubicBezTo>
                  <a:pt x="240237" y="686443"/>
                  <a:pt x="230717" y="698500"/>
                  <a:pt x="222250" y="711200"/>
                </a:cubicBezTo>
                <a:lnTo>
                  <a:pt x="171450" y="787400"/>
                </a:lnTo>
                <a:lnTo>
                  <a:pt x="146050" y="825500"/>
                </a:lnTo>
                <a:cubicBezTo>
                  <a:pt x="141817" y="831850"/>
                  <a:pt x="135763" y="837310"/>
                  <a:pt x="133350" y="844550"/>
                </a:cubicBezTo>
                <a:cubicBezTo>
                  <a:pt x="131233" y="850900"/>
                  <a:pt x="129993" y="857613"/>
                  <a:pt x="127000" y="863600"/>
                </a:cubicBezTo>
                <a:cubicBezTo>
                  <a:pt x="123587" y="870426"/>
                  <a:pt x="117400" y="875676"/>
                  <a:pt x="114300" y="882650"/>
                </a:cubicBezTo>
                <a:cubicBezTo>
                  <a:pt x="108863" y="894883"/>
                  <a:pt x="109026" y="909611"/>
                  <a:pt x="101600" y="920750"/>
                </a:cubicBezTo>
                <a:cubicBezTo>
                  <a:pt x="97367" y="927100"/>
                  <a:pt x="92000" y="932826"/>
                  <a:pt x="88900" y="939800"/>
                </a:cubicBezTo>
                <a:cubicBezTo>
                  <a:pt x="83463" y="952033"/>
                  <a:pt x="80433" y="965200"/>
                  <a:pt x="76200" y="977900"/>
                </a:cubicBezTo>
                <a:cubicBezTo>
                  <a:pt x="74083" y="984250"/>
                  <a:pt x="73563" y="991381"/>
                  <a:pt x="69850" y="996950"/>
                </a:cubicBezTo>
                <a:cubicBezTo>
                  <a:pt x="65617" y="1003300"/>
                  <a:pt x="60563" y="1009174"/>
                  <a:pt x="57150" y="1016000"/>
                </a:cubicBezTo>
                <a:cubicBezTo>
                  <a:pt x="54157" y="1021987"/>
                  <a:pt x="54981" y="1029823"/>
                  <a:pt x="50800" y="1035050"/>
                </a:cubicBezTo>
                <a:cubicBezTo>
                  <a:pt x="46032" y="1041009"/>
                  <a:pt x="38100" y="1043517"/>
                  <a:pt x="31750" y="1047750"/>
                </a:cubicBezTo>
                <a:cubicBezTo>
                  <a:pt x="16812" y="1092564"/>
                  <a:pt x="30180" y="1047613"/>
                  <a:pt x="19050" y="1136650"/>
                </a:cubicBezTo>
                <a:cubicBezTo>
                  <a:pt x="17711" y="1147360"/>
                  <a:pt x="14817" y="1157817"/>
                  <a:pt x="12700" y="1168400"/>
                </a:cubicBezTo>
                <a:cubicBezTo>
                  <a:pt x="10583" y="1200150"/>
                  <a:pt x="9681" y="1232004"/>
                  <a:pt x="6350" y="1263650"/>
                </a:cubicBezTo>
                <a:cubicBezTo>
                  <a:pt x="5436" y="1272329"/>
                  <a:pt x="0" y="1280323"/>
                  <a:pt x="0" y="1289050"/>
                </a:cubicBezTo>
                <a:cubicBezTo>
                  <a:pt x="0" y="1320870"/>
                  <a:pt x="1850" y="1352799"/>
                  <a:pt x="6350" y="1384300"/>
                </a:cubicBezTo>
                <a:cubicBezTo>
                  <a:pt x="8243" y="1397552"/>
                  <a:pt x="14817" y="1409700"/>
                  <a:pt x="19050" y="1422400"/>
                </a:cubicBezTo>
                <a:lnTo>
                  <a:pt x="25400" y="1441450"/>
                </a:lnTo>
                <a:cubicBezTo>
                  <a:pt x="27517" y="1447800"/>
                  <a:pt x="28037" y="1454931"/>
                  <a:pt x="31750" y="1460500"/>
                </a:cubicBezTo>
                <a:cubicBezTo>
                  <a:pt x="35983" y="1466850"/>
                  <a:pt x="41350" y="1472576"/>
                  <a:pt x="44450" y="1479550"/>
                </a:cubicBezTo>
                <a:cubicBezTo>
                  <a:pt x="49887" y="1491783"/>
                  <a:pt x="52917" y="1504950"/>
                  <a:pt x="57150" y="1517650"/>
                </a:cubicBezTo>
                <a:cubicBezTo>
                  <a:pt x="59267" y="1524000"/>
                  <a:pt x="57931" y="1532987"/>
                  <a:pt x="63500" y="1536700"/>
                </a:cubicBezTo>
                <a:lnTo>
                  <a:pt x="82550" y="1549400"/>
                </a:lnTo>
                <a:cubicBezTo>
                  <a:pt x="118946" y="1603995"/>
                  <a:pt x="70483" y="1539747"/>
                  <a:pt x="114300" y="1574800"/>
                </a:cubicBezTo>
                <a:cubicBezTo>
                  <a:pt x="120259" y="1579568"/>
                  <a:pt x="122114" y="1587987"/>
                  <a:pt x="127000" y="1593850"/>
                </a:cubicBezTo>
                <a:cubicBezTo>
                  <a:pt x="132749" y="1600749"/>
                  <a:pt x="138742" y="1607680"/>
                  <a:pt x="146050" y="1612900"/>
                </a:cubicBezTo>
                <a:cubicBezTo>
                  <a:pt x="153753" y="1618402"/>
                  <a:pt x="163231" y="1620904"/>
                  <a:pt x="171450" y="1625600"/>
                </a:cubicBezTo>
                <a:cubicBezTo>
                  <a:pt x="178076" y="1629386"/>
                  <a:pt x="183874" y="1634514"/>
                  <a:pt x="190500" y="1638300"/>
                </a:cubicBezTo>
                <a:cubicBezTo>
                  <a:pt x="198719" y="1642996"/>
                  <a:pt x="207681" y="1646304"/>
                  <a:pt x="215900" y="1651000"/>
                </a:cubicBezTo>
                <a:cubicBezTo>
                  <a:pt x="222526" y="1654786"/>
                  <a:pt x="228124" y="1660287"/>
                  <a:pt x="234950" y="1663700"/>
                </a:cubicBezTo>
                <a:cubicBezTo>
                  <a:pt x="240937" y="1666693"/>
                  <a:pt x="247564" y="1668211"/>
                  <a:pt x="254000" y="1670050"/>
                </a:cubicBezTo>
                <a:cubicBezTo>
                  <a:pt x="293364" y="1681297"/>
                  <a:pt x="286982" y="1676171"/>
                  <a:pt x="342900" y="1682750"/>
                </a:cubicBezTo>
                <a:cubicBezTo>
                  <a:pt x="357765" y="1684499"/>
                  <a:pt x="372416" y="1688104"/>
                  <a:pt x="387350" y="1689100"/>
                </a:cubicBezTo>
                <a:cubicBezTo>
                  <a:pt x="435971" y="1692341"/>
                  <a:pt x="484717" y="1693333"/>
                  <a:pt x="533400" y="1695450"/>
                </a:cubicBezTo>
                <a:lnTo>
                  <a:pt x="781050" y="1689100"/>
                </a:lnTo>
                <a:cubicBezTo>
                  <a:pt x="927002" y="1683376"/>
                  <a:pt x="803355" y="1686084"/>
                  <a:pt x="895350" y="1676400"/>
                </a:cubicBezTo>
                <a:cubicBezTo>
                  <a:pt x="922796" y="1673511"/>
                  <a:pt x="950383" y="1672167"/>
                  <a:pt x="977900" y="1670050"/>
                </a:cubicBezTo>
                <a:cubicBezTo>
                  <a:pt x="988483" y="1667933"/>
                  <a:pt x="999179" y="1666318"/>
                  <a:pt x="1009650" y="1663700"/>
                </a:cubicBezTo>
                <a:cubicBezTo>
                  <a:pt x="1016144" y="1662077"/>
                  <a:pt x="1022114" y="1658547"/>
                  <a:pt x="1028700" y="1657350"/>
                </a:cubicBezTo>
                <a:cubicBezTo>
                  <a:pt x="1042414" y="1654856"/>
                  <a:pt x="1125555" y="1645883"/>
                  <a:pt x="1136650" y="1644650"/>
                </a:cubicBezTo>
                <a:cubicBezTo>
                  <a:pt x="1143000" y="1642533"/>
                  <a:pt x="1149264" y="1640139"/>
                  <a:pt x="1155700" y="1638300"/>
                </a:cubicBezTo>
                <a:cubicBezTo>
                  <a:pt x="1164091" y="1635902"/>
                  <a:pt x="1173044" y="1635307"/>
                  <a:pt x="1181100" y="1631950"/>
                </a:cubicBezTo>
                <a:cubicBezTo>
                  <a:pt x="1198576" y="1624668"/>
                  <a:pt x="1214967" y="1615017"/>
                  <a:pt x="1231900" y="1606550"/>
                </a:cubicBezTo>
                <a:cubicBezTo>
                  <a:pt x="1240367" y="1602317"/>
                  <a:pt x="1248320" y="1596843"/>
                  <a:pt x="1257300" y="1593850"/>
                </a:cubicBezTo>
                <a:cubicBezTo>
                  <a:pt x="1288524" y="1583442"/>
                  <a:pt x="1294638" y="1583399"/>
                  <a:pt x="1320800" y="1568450"/>
                </a:cubicBezTo>
                <a:cubicBezTo>
                  <a:pt x="1327426" y="1564664"/>
                  <a:pt x="1333224" y="1559536"/>
                  <a:pt x="1339850" y="1555750"/>
                </a:cubicBezTo>
                <a:cubicBezTo>
                  <a:pt x="1348069" y="1551054"/>
                  <a:pt x="1357223" y="1548067"/>
                  <a:pt x="1365250" y="1543050"/>
                </a:cubicBezTo>
                <a:cubicBezTo>
                  <a:pt x="1401594" y="1520335"/>
                  <a:pt x="1378355" y="1529211"/>
                  <a:pt x="1409700" y="1511300"/>
                </a:cubicBezTo>
                <a:cubicBezTo>
                  <a:pt x="1444322" y="1491516"/>
                  <a:pt x="1429352" y="1505510"/>
                  <a:pt x="1466850" y="1479550"/>
                </a:cubicBezTo>
                <a:cubicBezTo>
                  <a:pt x="1484253" y="1467502"/>
                  <a:pt x="1500038" y="1453191"/>
                  <a:pt x="1517650" y="1441450"/>
                </a:cubicBezTo>
                <a:cubicBezTo>
                  <a:pt x="1524000" y="1437217"/>
                  <a:pt x="1530906" y="1433717"/>
                  <a:pt x="1536700" y="1428750"/>
                </a:cubicBezTo>
                <a:cubicBezTo>
                  <a:pt x="1545791" y="1420958"/>
                  <a:pt x="1553009" y="1411142"/>
                  <a:pt x="1562100" y="1403350"/>
                </a:cubicBezTo>
                <a:cubicBezTo>
                  <a:pt x="1567894" y="1398383"/>
                  <a:pt x="1575446" y="1395720"/>
                  <a:pt x="1581150" y="1390650"/>
                </a:cubicBezTo>
                <a:cubicBezTo>
                  <a:pt x="1594574" y="1378718"/>
                  <a:pt x="1606550" y="1365250"/>
                  <a:pt x="1619250" y="1352550"/>
                </a:cubicBezTo>
                <a:lnTo>
                  <a:pt x="1657350" y="1314450"/>
                </a:lnTo>
                <a:lnTo>
                  <a:pt x="1676400" y="1295400"/>
                </a:lnTo>
                <a:cubicBezTo>
                  <a:pt x="1682750" y="1289050"/>
                  <a:pt x="1690469" y="1283822"/>
                  <a:pt x="1695450" y="1276350"/>
                </a:cubicBezTo>
                <a:lnTo>
                  <a:pt x="1720850" y="1238250"/>
                </a:lnTo>
                <a:cubicBezTo>
                  <a:pt x="1725083" y="1231900"/>
                  <a:pt x="1726310" y="1221613"/>
                  <a:pt x="1733550" y="1219200"/>
                </a:cubicBezTo>
                <a:lnTo>
                  <a:pt x="1752600" y="1212850"/>
                </a:lnTo>
                <a:cubicBezTo>
                  <a:pt x="1769037" y="1196413"/>
                  <a:pt x="1789455" y="1178486"/>
                  <a:pt x="1797050" y="1155700"/>
                </a:cubicBezTo>
                <a:lnTo>
                  <a:pt x="1809750" y="1117600"/>
                </a:lnTo>
                <a:cubicBezTo>
                  <a:pt x="1811867" y="1111250"/>
                  <a:pt x="1812387" y="1104119"/>
                  <a:pt x="1816100" y="1098550"/>
                </a:cubicBezTo>
                <a:cubicBezTo>
                  <a:pt x="1820333" y="1092200"/>
                  <a:pt x="1825700" y="1086474"/>
                  <a:pt x="1828800" y="1079500"/>
                </a:cubicBezTo>
                <a:cubicBezTo>
                  <a:pt x="1834237" y="1067267"/>
                  <a:pt x="1837267" y="1054100"/>
                  <a:pt x="1841500" y="1041400"/>
                </a:cubicBezTo>
                <a:lnTo>
                  <a:pt x="1860550" y="984250"/>
                </a:lnTo>
                <a:cubicBezTo>
                  <a:pt x="1880990" y="922929"/>
                  <a:pt x="1848213" y="1018267"/>
                  <a:pt x="1879600" y="939800"/>
                </a:cubicBezTo>
                <a:cubicBezTo>
                  <a:pt x="1884572" y="927371"/>
                  <a:pt x="1888067" y="914400"/>
                  <a:pt x="1892300" y="901700"/>
                </a:cubicBezTo>
                <a:cubicBezTo>
                  <a:pt x="1894417" y="895350"/>
                  <a:pt x="1897550" y="889252"/>
                  <a:pt x="1898650" y="882650"/>
                </a:cubicBezTo>
                <a:lnTo>
                  <a:pt x="1905000" y="844550"/>
                </a:lnTo>
                <a:cubicBezTo>
                  <a:pt x="1902883" y="804333"/>
                  <a:pt x="1903448" y="763885"/>
                  <a:pt x="1898650" y="723900"/>
                </a:cubicBezTo>
                <a:cubicBezTo>
                  <a:pt x="1897055" y="710608"/>
                  <a:pt x="1890183" y="698500"/>
                  <a:pt x="1885950" y="685800"/>
                </a:cubicBezTo>
                <a:cubicBezTo>
                  <a:pt x="1883833" y="679450"/>
                  <a:pt x="1883313" y="672319"/>
                  <a:pt x="1879600" y="666750"/>
                </a:cubicBezTo>
                <a:lnTo>
                  <a:pt x="1841500" y="609600"/>
                </a:lnTo>
                <a:lnTo>
                  <a:pt x="1803400" y="552450"/>
                </a:lnTo>
                <a:cubicBezTo>
                  <a:pt x="1799167" y="546100"/>
                  <a:pt x="1796805" y="537979"/>
                  <a:pt x="1790700" y="533400"/>
                </a:cubicBezTo>
                <a:cubicBezTo>
                  <a:pt x="1782233" y="527050"/>
                  <a:pt x="1773912" y="520501"/>
                  <a:pt x="1765300" y="514350"/>
                </a:cubicBezTo>
                <a:cubicBezTo>
                  <a:pt x="1759090" y="509914"/>
                  <a:pt x="1752113" y="506536"/>
                  <a:pt x="1746250" y="501650"/>
                </a:cubicBezTo>
                <a:cubicBezTo>
                  <a:pt x="1739351" y="495901"/>
                  <a:pt x="1734099" y="488349"/>
                  <a:pt x="1727200" y="482600"/>
                </a:cubicBezTo>
                <a:cubicBezTo>
                  <a:pt x="1721337" y="477714"/>
                  <a:pt x="1714360" y="474336"/>
                  <a:pt x="1708150" y="469900"/>
                </a:cubicBezTo>
                <a:cubicBezTo>
                  <a:pt x="1699538" y="463749"/>
                  <a:pt x="1691725" y="456459"/>
                  <a:pt x="1682750" y="450850"/>
                </a:cubicBezTo>
                <a:cubicBezTo>
                  <a:pt x="1674723" y="445833"/>
                  <a:pt x="1665467" y="443020"/>
                  <a:pt x="1657350" y="438150"/>
                </a:cubicBezTo>
                <a:cubicBezTo>
                  <a:pt x="1644262" y="430297"/>
                  <a:pt x="1631950" y="421217"/>
                  <a:pt x="1619250" y="412750"/>
                </a:cubicBezTo>
                <a:cubicBezTo>
                  <a:pt x="1612900" y="408517"/>
                  <a:pt x="1607440" y="402463"/>
                  <a:pt x="1600200" y="400050"/>
                </a:cubicBezTo>
                <a:cubicBezTo>
                  <a:pt x="1555524" y="385158"/>
                  <a:pt x="1610677" y="404540"/>
                  <a:pt x="1555750" y="381000"/>
                </a:cubicBezTo>
                <a:cubicBezTo>
                  <a:pt x="1549598" y="378363"/>
                  <a:pt x="1542687" y="377643"/>
                  <a:pt x="1536700" y="374650"/>
                </a:cubicBezTo>
                <a:cubicBezTo>
                  <a:pt x="1529874" y="371237"/>
                  <a:pt x="1524476" y="365363"/>
                  <a:pt x="1517650" y="361950"/>
                </a:cubicBezTo>
                <a:cubicBezTo>
                  <a:pt x="1511663" y="358957"/>
                  <a:pt x="1504587" y="358593"/>
                  <a:pt x="1498600" y="355600"/>
                </a:cubicBezTo>
                <a:cubicBezTo>
                  <a:pt x="1491774" y="352187"/>
                  <a:pt x="1485722" y="347389"/>
                  <a:pt x="1479550" y="342900"/>
                </a:cubicBezTo>
                <a:cubicBezTo>
                  <a:pt x="1462432" y="330450"/>
                  <a:pt x="1445011" y="318351"/>
                  <a:pt x="1428750" y="304800"/>
                </a:cubicBezTo>
                <a:cubicBezTo>
                  <a:pt x="1416050" y="294217"/>
                  <a:pt x="1404020" y="282773"/>
                  <a:pt x="1390650" y="273050"/>
                </a:cubicBezTo>
                <a:cubicBezTo>
                  <a:pt x="1380668" y="265791"/>
                  <a:pt x="1369483" y="260350"/>
                  <a:pt x="1358900" y="254000"/>
                </a:cubicBezTo>
                <a:cubicBezTo>
                  <a:pt x="1354667" y="247650"/>
                  <a:pt x="1351596" y="240346"/>
                  <a:pt x="1346200" y="234950"/>
                </a:cubicBezTo>
                <a:cubicBezTo>
                  <a:pt x="1335824" y="224574"/>
                  <a:pt x="1314370" y="212214"/>
                  <a:pt x="1301750" y="203200"/>
                </a:cubicBezTo>
                <a:cubicBezTo>
                  <a:pt x="1293138" y="197049"/>
                  <a:pt x="1285325" y="189759"/>
                  <a:pt x="1276350" y="184150"/>
                </a:cubicBezTo>
                <a:cubicBezTo>
                  <a:pt x="1268323" y="179133"/>
                  <a:pt x="1258653" y="176952"/>
                  <a:pt x="1250950" y="171450"/>
                </a:cubicBezTo>
                <a:cubicBezTo>
                  <a:pt x="1214540" y="145443"/>
                  <a:pt x="1247048" y="161198"/>
                  <a:pt x="1219200" y="133350"/>
                </a:cubicBezTo>
                <a:cubicBezTo>
                  <a:pt x="1211716" y="125866"/>
                  <a:pt x="1201835" y="121188"/>
                  <a:pt x="1193800" y="114300"/>
                </a:cubicBezTo>
                <a:cubicBezTo>
                  <a:pt x="1186982" y="108456"/>
                  <a:pt x="1181649" y="100999"/>
                  <a:pt x="1174750" y="95250"/>
                </a:cubicBezTo>
                <a:cubicBezTo>
                  <a:pt x="1147453" y="72502"/>
                  <a:pt x="1165289" y="90519"/>
                  <a:pt x="1136650" y="76200"/>
                </a:cubicBezTo>
                <a:cubicBezTo>
                  <a:pt x="1076273" y="46011"/>
                  <a:pt x="1177794" y="83565"/>
                  <a:pt x="1079500" y="50800"/>
                </a:cubicBezTo>
                <a:lnTo>
                  <a:pt x="1041400" y="38100"/>
                </a:lnTo>
                <a:cubicBezTo>
                  <a:pt x="1035050" y="35983"/>
                  <a:pt x="1027919" y="35463"/>
                  <a:pt x="1022350" y="31750"/>
                </a:cubicBezTo>
                <a:cubicBezTo>
                  <a:pt x="992161" y="11624"/>
                  <a:pt x="1010540" y="21463"/>
                  <a:pt x="965200" y="6350"/>
                </a:cubicBezTo>
                <a:lnTo>
                  <a:pt x="946150" y="0"/>
                </a:lnTo>
                <a:lnTo>
                  <a:pt x="9017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2147F1A-85E6-8544-92A2-94B33B53D944}"/>
              </a:ext>
            </a:extLst>
          </p:cNvPr>
          <p:cNvSpPr/>
          <p:nvPr/>
        </p:nvSpPr>
        <p:spPr>
          <a:xfrm>
            <a:off x="1470389" y="2385581"/>
            <a:ext cx="2191892" cy="1756256"/>
          </a:xfrm>
          <a:custGeom>
            <a:avLst/>
            <a:gdLst>
              <a:gd name="connsiteX0" fmla="*/ 585342 w 2191892"/>
              <a:gd name="connsiteY0" fmla="*/ 54456 h 1756256"/>
              <a:gd name="connsiteX1" fmla="*/ 585342 w 2191892"/>
              <a:gd name="connsiteY1" fmla="*/ 54456 h 1756256"/>
              <a:gd name="connsiteX2" fmla="*/ 521842 w 2191892"/>
              <a:gd name="connsiteY2" fmla="*/ 60806 h 1756256"/>
              <a:gd name="connsiteX3" fmla="*/ 350392 w 2191892"/>
              <a:gd name="connsiteY3" fmla="*/ 48106 h 1756256"/>
              <a:gd name="connsiteX4" fmla="*/ 331342 w 2191892"/>
              <a:gd name="connsiteY4" fmla="*/ 41756 h 1756256"/>
              <a:gd name="connsiteX5" fmla="*/ 280542 w 2191892"/>
              <a:gd name="connsiteY5" fmla="*/ 29056 h 1756256"/>
              <a:gd name="connsiteX6" fmla="*/ 261492 w 2191892"/>
              <a:gd name="connsiteY6" fmla="*/ 22706 h 1756256"/>
              <a:gd name="connsiteX7" fmla="*/ 178942 w 2191892"/>
              <a:gd name="connsiteY7" fmla="*/ 16356 h 1756256"/>
              <a:gd name="connsiteX8" fmla="*/ 20192 w 2191892"/>
              <a:gd name="connsiteY8" fmla="*/ 22706 h 1756256"/>
              <a:gd name="connsiteX9" fmla="*/ 39242 w 2191892"/>
              <a:gd name="connsiteY9" fmla="*/ 384656 h 1756256"/>
              <a:gd name="connsiteX10" fmla="*/ 45592 w 2191892"/>
              <a:gd name="connsiteY10" fmla="*/ 460856 h 1756256"/>
              <a:gd name="connsiteX11" fmla="*/ 51942 w 2191892"/>
              <a:gd name="connsiteY11" fmla="*/ 606906 h 1756256"/>
              <a:gd name="connsiteX12" fmla="*/ 775842 w 2191892"/>
              <a:gd name="connsiteY12" fmla="*/ 1527656 h 1756256"/>
              <a:gd name="connsiteX13" fmla="*/ 871092 w 2191892"/>
              <a:gd name="connsiteY13" fmla="*/ 1553056 h 1756256"/>
              <a:gd name="connsiteX14" fmla="*/ 890142 w 2191892"/>
              <a:gd name="connsiteY14" fmla="*/ 1559406 h 1756256"/>
              <a:gd name="connsiteX15" fmla="*/ 928242 w 2191892"/>
              <a:gd name="connsiteY15" fmla="*/ 1578456 h 1756256"/>
              <a:gd name="connsiteX16" fmla="*/ 1004442 w 2191892"/>
              <a:gd name="connsiteY16" fmla="*/ 1591156 h 1756256"/>
              <a:gd name="connsiteX17" fmla="*/ 1048892 w 2191892"/>
              <a:gd name="connsiteY17" fmla="*/ 1597506 h 1756256"/>
              <a:gd name="connsiteX18" fmla="*/ 1086992 w 2191892"/>
              <a:gd name="connsiteY18" fmla="*/ 1610206 h 1756256"/>
              <a:gd name="connsiteX19" fmla="*/ 1106042 w 2191892"/>
              <a:gd name="connsiteY19" fmla="*/ 1616556 h 1756256"/>
              <a:gd name="connsiteX20" fmla="*/ 1125092 w 2191892"/>
              <a:gd name="connsiteY20" fmla="*/ 1629256 h 1756256"/>
              <a:gd name="connsiteX21" fmla="*/ 1163192 w 2191892"/>
              <a:gd name="connsiteY21" fmla="*/ 1641956 h 1756256"/>
              <a:gd name="connsiteX22" fmla="*/ 1182242 w 2191892"/>
              <a:gd name="connsiteY22" fmla="*/ 1654656 h 1756256"/>
              <a:gd name="connsiteX23" fmla="*/ 1239392 w 2191892"/>
              <a:gd name="connsiteY23" fmla="*/ 1667356 h 1756256"/>
              <a:gd name="connsiteX24" fmla="*/ 1328292 w 2191892"/>
              <a:gd name="connsiteY24" fmla="*/ 1686406 h 1756256"/>
              <a:gd name="connsiteX25" fmla="*/ 1366392 w 2191892"/>
              <a:gd name="connsiteY25" fmla="*/ 1699106 h 1756256"/>
              <a:gd name="connsiteX26" fmla="*/ 1385442 w 2191892"/>
              <a:gd name="connsiteY26" fmla="*/ 1711806 h 1756256"/>
              <a:gd name="connsiteX27" fmla="*/ 1448942 w 2191892"/>
              <a:gd name="connsiteY27" fmla="*/ 1724506 h 1756256"/>
              <a:gd name="connsiteX28" fmla="*/ 1474342 w 2191892"/>
              <a:gd name="connsiteY28" fmla="*/ 1730856 h 1756256"/>
              <a:gd name="connsiteX29" fmla="*/ 1493392 w 2191892"/>
              <a:gd name="connsiteY29" fmla="*/ 1737206 h 1756256"/>
              <a:gd name="connsiteX30" fmla="*/ 1531492 w 2191892"/>
              <a:gd name="connsiteY30" fmla="*/ 1756256 h 1756256"/>
              <a:gd name="connsiteX31" fmla="*/ 1658492 w 2191892"/>
              <a:gd name="connsiteY31" fmla="*/ 1749906 h 1756256"/>
              <a:gd name="connsiteX32" fmla="*/ 1683892 w 2191892"/>
              <a:gd name="connsiteY32" fmla="*/ 1743556 h 1756256"/>
              <a:gd name="connsiteX33" fmla="*/ 1747392 w 2191892"/>
              <a:gd name="connsiteY33" fmla="*/ 1730856 h 1756256"/>
              <a:gd name="connsiteX34" fmla="*/ 1785492 w 2191892"/>
              <a:gd name="connsiteY34" fmla="*/ 1718156 h 1756256"/>
              <a:gd name="connsiteX35" fmla="*/ 1823592 w 2191892"/>
              <a:gd name="connsiteY35" fmla="*/ 1692756 h 1756256"/>
              <a:gd name="connsiteX36" fmla="*/ 1861692 w 2191892"/>
              <a:gd name="connsiteY36" fmla="*/ 1680056 h 1756256"/>
              <a:gd name="connsiteX37" fmla="*/ 1937892 w 2191892"/>
              <a:gd name="connsiteY37" fmla="*/ 1641956 h 1756256"/>
              <a:gd name="connsiteX38" fmla="*/ 1956942 w 2191892"/>
              <a:gd name="connsiteY38" fmla="*/ 1635606 h 1756256"/>
              <a:gd name="connsiteX39" fmla="*/ 2033142 w 2191892"/>
              <a:gd name="connsiteY39" fmla="*/ 1584806 h 1756256"/>
              <a:gd name="connsiteX40" fmla="*/ 2071242 w 2191892"/>
              <a:gd name="connsiteY40" fmla="*/ 1559406 h 1756256"/>
              <a:gd name="connsiteX41" fmla="*/ 2090292 w 2191892"/>
              <a:gd name="connsiteY41" fmla="*/ 1546706 h 1756256"/>
              <a:gd name="connsiteX42" fmla="*/ 2122042 w 2191892"/>
              <a:gd name="connsiteY42" fmla="*/ 1502256 h 1756256"/>
              <a:gd name="connsiteX43" fmla="*/ 2141092 w 2191892"/>
              <a:gd name="connsiteY43" fmla="*/ 1489556 h 1756256"/>
              <a:gd name="connsiteX44" fmla="*/ 2147442 w 2191892"/>
              <a:gd name="connsiteY44" fmla="*/ 1470506 h 1756256"/>
              <a:gd name="connsiteX45" fmla="*/ 2172842 w 2191892"/>
              <a:gd name="connsiteY45" fmla="*/ 1432406 h 1756256"/>
              <a:gd name="connsiteX46" fmla="*/ 2191892 w 2191892"/>
              <a:gd name="connsiteY46" fmla="*/ 1394306 h 1756256"/>
              <a:gd name="connsiteX47" fmla="*/ 2185542 w 2191892"/>
              <a:gd name="connsiteY47" fmla="*/ 1273656 h 1756256"/>
              <a:gd name="connsiteX48" fmla="*/ 2179192 w 2191892"/>
              <a:gd name="connsiteY48" fmla="*/ 1254606 h 1756256"/>
              <a:gd name="connsiteX49" fmla="*/ 2160142 w 2191892"/>
              <a:gd name="connsiteY49" fmla="*/ 1241906 h 1756256"/>
              <a:gd name="connsiteX50" fmla="*/ 2122042 w 2191892"/>
              <a:gd name="connsiteY50" fmla="*/ 1229206 h 1756256"/>
              <a:gd name="connsiteX51" fmla="*/ 2083942 w 2191892"/>
              <a:gd name="connsiteY51" fmla="*/ 1222856 h 1756256"/>
              <a:gd name="connsiteX52" fmla="*/ 2033142 w 2191892"/>
              <a:gd name="connsiteY52" fmla="*/ 1216506 h 1756256"/>
              <a:gd name="connsiteX53" fmla="*/ 2007742 w 2191892"/>
              <a:gd name="connsiteY53" fmla="*/ 1210156 h 1756256"/>
              <a:gd name="connsiteX54" fmla="*/ 1944242 w 2191892"/>
              <a:gd name="connsiteY54" fmla="*/ 1184756 h 1756256"/>
              <a:gd name="connsiteX55" fmla="*/ 1925192 w 2191892"/>
              <a:gd name="connsiteY55" fmla="*/ 1172056 h 1756256"/>
              <a:gd name="connsiteX56" fmla="*/ 1899792 w 2191892"/>
              <a:gd name="connsiteY56" fmla="*/ 1159356 h 1756256"/>
              <a:gd name="connsiteX57" fmla="*/ 1880742 w 2191892"/>
              <a:gd name="connsiteY57" fmla="*/ 1146656 h 1756256"/>
              <a:gd name="connsiteX58" fmla="*/ 1861692 w 2191892"/>
              <a:gd name="connsiteY58" fmla="*/ 1140306 h 1756256"/>
              <a:gd name="connsiteX59" fmla="*/ 1842642 w 2191892"/>
              <a:gd name="connsiteY59" fmla="*/ 1127606 h 1756256"/>
              <a:gd name="connsiteX60" fmla="*/ 1804542 w 2191892"/>
              <a:gd name="connsiteY60" fmla="*/ 1114906 h 1756256"/>
              <a:gd name="connsiteX61" fmla="*/ 1785492 w 2191892"/>
              <a:gd name="connsiteY61" fmla="*/ 1108556 h 1756256"/>
              <a:gd name="connsiteX62" fmla="*/ 1766442 w 2191892"/>
              <a:gd name="connsiteY62" fmla="*/ 1102206 h 1756256"/>
              <a:gd name="connsiteX63" fmla="*/ 1734692 w 2191892"/>
              <a:gd name="connsiteY63" fmla="*/ 1095856 h 1756256"/>
              <a:gd name="connsiteX64" fmla="*/ 1715642 w 2191892"/>
              <a:gd name="connsiteY64" fmla="*/ 1083156 h 1756256"/>
              <a:gd name="connsiteX65" fmla="*/ 1652142 w 2191892"/>
              <a:gd name="connsiteY65" fmla="*/ 1070456 h 1756256"/>
              <a:gd name="connsiteX66" fmla="*/ 1614042 w 2191892"/>
              <a:gd name="connsiteY66" fmla="*/ 1064106 h 1756256"/>
              <a:gd name="connsiteX67" fmla="*/ 1525142 w 2191892"/>
              <a:gd name="connsiteY67" fmla="*/ 1051406 h 1756256"/>
              <a:gd name="connsiteX68" fmla="*/ 1487042 w 2191892"/>
              <a:gd name="connsiteY68" fmla="*/ 1045056 h 1756256"/>
              <a:gd name="connsiteX69" fmla="*/ 1436242 w 2191892"/>
              <a:gd name="connsiteY69" fmla="*/ 1032356 h 1756256"/>
              <a:gd name="connsiteX70" fmla="*/ 1385442 w 2191892"/>
              <a:gd name="connsiteY70" fmla="*/ 1019656 h 1756256"/>
              <a:gd name="connsiteX71" fmla="*/ 1360042 w 2191892"/>
              <a:gd name="connsiteY71" fmla="*/ 1006956 h 1756256"/>
              <a:gd name="connsiteX72" fmla="*/ 1328292 w 2191892"/>
              <a:gd name="connsiteY72" fmla="*/ 994256 h 1756256"/>
              <a:gd name="connsiteX73" fmla="*/ 1309242 w 2191892"/>
              <a:gd name="connsiteY73" fmla="*/ 987906 h 1756256"/>
              <a:gd name="connsiteX74" fmla="*/ 1290192 w 2191892"/>
              <a:gd name="connsiteY74" fmla="*/ 975206 h 1756256"/>
              <a:gd name="connsiteX75" fmla="*/ 1252092 w 2191892"/>
              <a:gd name="connsiteY75" fmla="*/ 962506 h 1756256"/>
              <a:gd name="connsiteX76" fmla="*/ 1207642 w 2191892"/>
              <a:gd name="connsiteY76" fmla="*/ 949806 h 1756256"/>
              <a:gd name="connsiteX77" fmla="*/ 1169542 w 2191892"/>
              <a:gd name="connsiteY77" fmla="*/ 930756 h 1756256"/>
              <a:gd name="connsiteX78" fmla="*/ 1150492 w 2191892"/>
              <a:gd name="connsiteY78" fmla="*/ 911706 h 1756256"/>
              <a:gd name="connsiteX79" fmla="*/ 1112392 w 2191892"/>
              <a:gd name="connsiteY79" fmla="*/ 879956 h 1756256"/>
              <a:gd name="connsiteX80" fmla="*/ 1093342 w 2191892"/>
              <a:gd name="connsiteY80" fmla="*/ 854556 h 1756256"/>
              <a:gd name="connsiteX81" fmla="*/ 1042542 w 2191892"/>
              <a:gd name="connsiteY81" fmla="*/ 816456 h 1756256"/>
              <a:gd name="connsiteX82" fmla="*/ 1023492 w 2191892"/>
              <a:gd name="connsiteY82" fmla="*/ 791056 h 1756256"/>
              <a:gd name="connsiteX83" fmla="*/ 1010792 w 2191892"/>
              <a:gd name="connsiteY83" fmla="*/ 772006 h 1756256"/>
              <a:gd name="connsiteX84" fmla="*/ 985392 w 2191892"/>
              <a:gd name="connsiteY84" fmla="*/ 746606 h 1756256"/>
              <a:gd name="connsiteX85" fmla="*/ 959992 w 2191892"/>
              <a:gd name="connsiteY85" fmla="*/ 702156 h 1756256"/>
              <a:gd name="connsiteX86" fmla="*/ 934592 w 2191892"/>
              <a:gd name="connsiteY86" fmla="*/ 664056 h 1756256"/>
              <a:gd name="connsiteX87" fmla="*/ 902842 w 2191892"/>
              <a:gd name="connsiteY87" fmla="*/ 606906 h 1756256"/>
              <a:gd name="connsiteX88" fmla="*/ 864742 w 2191892"/>
              <a:gd name="connsiteY88" fmla="*/ 562456 h 1756256"/>
              <a:gd name="connsiteX89" fmla="*/ 839342 w 2191892"/>
              <a:gd name="connsiteY89" fmla="*/ 543406 h 1756256"/>
              <a:gd name="connsiteX90" fmla="*/ 801242 w 2191892"/>
              <a:gd name="connsiteY90" fmla="*/ 505306 h 1756256"/>
              <a:gd name="connsiteX91" fmla="*/ 763142 w 2191892"/>
              <a:gd name="connsiteY91" fmla="*/ 492606 h 1756256"/>
              <a:gd name="connsiteX92" fmla="*/ 744092 w 2191892"/>
              <a:gd name="connsiteY92" fmla="*/ 543406 h 1756256"/>
              <a:gd name="connsiteX93" fmla="*/ 744092 w 2191892"/>
              <a:gd name="connsiteY93" fmla="*/ 543406 h 1756256"/>
              <a:gd name="connsiteX94" fmla="*/ 737742 w 2191892"/>
              <a:gd name="connsiteY94" fmla="*/ 486256 h 1756256"/>
              <a:gd name="connsiteX95" fmla="*/ 712342 w 2191892"/>
              <a:gd name="connsiteY95" fmla="*/ 441806 h 1756256"/>
              <a:gd name="connsiteX96" fmla="*/ 699642 w 2191892"/>
              <a:gd name="connsiteY96" fmla="*/ 403706 h 1756256"/>
              <a:gd name="connsiteX97" fmla="*/ 693292 w 2191892"/>
              <a:gd name="connsiteY97" fmla="*/ 384656 h 1756256"/>
              <a:gd name="connsiteX98" fmla="*/ 686942 w 2191892"/>
              <a:gd name="connsiteY98" fmla="*/ 365606 h 1756256"/>
              <a:gd name="connsiteX99" fmla="*/ 680592 w 2191892"/>
              <a:gd name="connsiteY99" fmla="*/ 333856 h 1756256"/>
              <a:gd name="connsiteX100" fmla="*/ 674242 w 2191892"/>
              <a:gd name="connsiteY100" fmla="*/ 314806 h 1756256"/>
              <a:gd name="connsiteX101" fmla="*/ 667892 w 2191892"/>
              <a:gd name="connsiteY101" fmla="*/ 289406 h 1756256"/>
              <a:gd name="connsiteX102" fmla="*/ 661542 w 2191892"/>
              <a:gd name="connsiteY102" fmla="*/ 270356 h 1756256"/>
              <a:gd name="connsiteX103" fmla="*/ 655192 w 2191892"/>
              <a:gd name="connsiteY103" fmla="*/ 244956 h 1756256"/>
              <a:gd name="connsiteX104" fmla="*/ 642492 w 2191892"/>
              <a:gd name="connsiteY104" fmla="*/ 194156 h 1756256"/>
              <a:gd name="connsiteX105" fmla="*/ 629792 w 2191892"/>
              <a:gd name="connsiteY105" fmla="*/ 175106 h 1756256"/>
              <a:gd name="connsiteX106" fmla="*/ 617092 w 2191892"/>
              <a:gd name="connsiteY106" fmla="*/ 137006 h 1756256"/>
              <a:gd name="connsiteX107" fmla="*/ 572642 w 2191892"/>
              <a:gd name="connsiteY107" fmla="*/ 79856 h 1756256"/>
              <a:gd name="connsiteX108" fmla="*/ 585342 w 2191892"/>
              <a:gd name="connsiteY108" fmla="*/ 54456 h 175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191892" h="1756256">
                <a:moveTo>
                  <a:pt x="585342" y="54456"/>
                </a:moveTo>
                <a:lnTo>
                  <a:pt x="585342" y="54456"/>
                </a:lnTo>
                <a:cubicBezTo>
                  <a:pt x="564175" y="56573"/>
                  <a:pt x="543114" y="60806"/>
                  <a:pt x="521842" y="60806"/>
                </a:cubicBezTo>
                <a:cubicBezTo>
                  <a:pt x="442126" y="60806"/>
                  <a:pt x="416587" y="56380"/>
                  <a:pt x="350392" y="48106"/>
                </a:cubicBezTo>
                <a:cubicBezTo>
                  <a:pt x="344042" y="45989"/>
                  <a:pt x="337800" y="43517"/>
                  <a:pt x="331342" y="41756"/>
                </a:cubicBezTo>
                <a:cubicBezTo>
                  <a:pt x="314503" y="37163"/>
                  <a:pt x="297101" y="34576"/>
                  <a:pt x="280542" y="29056"/>
                </a:cubicBezTo>
                <a:cubicBezTo>
                  <a:pt x="274192" y="26939"/>
                  <a:pt x="268134" y="23536"/>
                  <a:pt x="261492" y="22706"/>
                </a:cubicBezTo>
                <a:cubicBezTo>
                  <a:pt x="234107" y="19283"/>
                  <a:pt x="206459" y="18473"/>
                  <a:pt x="178942" y="16356"/>
                </a:cubicBezTo>
                <a:cubicBezTo>
                  <a:pt x="126025" y="18473"/>
                  <a:pt x="41964" y="-25571"/>
                  <a:pt x="20192" y="22706"/>
                </a:cubicBezTo>
                <a:cubicBezTo>
                  <a:pt x="-29603" y="133122"/>
                  <a:pt x="26829" y="266729"/>
                  <a:pt x="39242" y="384656"/>
                </a:cubicBezTo>
                <a:cubicBezTo>
                  <a:pt x="41910" y="410004"/>
                  <a:pt x="44095" y="435412"/>
                  <a:pt x="45592" y="460856"/>
                </a:cubicBezTo>
                <a:cubicBezTo>
                  <a:pt x="52038" y="570440"/>
                  <a:pt x="51942" y="555405"/>
                  <a:pt x="51942" y="606906"/>
                </a:cubicBezTo>
                <a:lnTo>
                  <a:pt x="775842" y="1527656"/>
                </a:lnTo>
                <a:cubicBezTo>
                  <a:pt x="846060" y="1543260"/>
                  <a:pt x="814479" y="1534185"/>
                  <a:pt x="871092" y="1553056"/>
                </a:cubicBezTo>
                <a:cubicBezTo>
                  <a:pt x="877442" y="1555173"/>
                  <a:pt x="884573" y="1555693"/>
                  <a:pt x="890142" y="1559406"/>
                </a:cubicBezTo>
                <a:cubicBezTo>
                  <a:pt x="911014" y="1573321"/>
                  <a:pt x="905238" y="1571883"/>
                  <a:pt x="928242" y="1578456"/>
                </a:cubicBezTo>
                <a:cubicBezTo>
                  <a:pt x="962027" y="1588109"/>
                  <a:pt x="960958" y="1585358"/>
                  <a:pt x="1004442" y="1591156"/>
                </a:cubicBezTo>
                <a:lnTo>
                  <a:pt x="1048892" y="1597506"/>
                </a:lnTo>
                <a:lnTo>
                  <a:pt x="1086992" y="1610206"/>
                </a:lnTo>
                <a:cubicBezTo>
                  <a:pt x="1093342" y="1612323"/>
                  <a:pt x="1100473" y="1612843"/>
                  <a:pt x="1106042" y="1616556"/>
                </a:cubicBezTo>
                <a:cubicBezTo>
                  <a:pt x="1112392" y="1620789"/>
                  <a:pt x="1118118" y="1626156"/>
                  <a:pt x="1125092" y="1629256"/>
                </a:cubicBezTo>
                <a:cubicBezTo>
                  <a:pt x="1137325" y="1634693"/>
                  <a:pt x="1152053" y="1634530"/>
                  <a:pt x="1163192" y="1641956"/>
                </a:cubicBezTo>
                <a:cubicBezTo>
                  <a:pt x="1169542" y="1646189"/>
                  <a:pt x="1175227" y="1651650"/>
                  <a:pt x="1182242" y="1654656"/>
                </a:cubicBezTo>
                <a:cubicBezTo>
                  <a:pt x="1189752" y="1657875"/>
                  <a:pt x="1234158" y="1666404"/>
                  <a:pt x="1239392" y="1667356"/>
                </a:cubicBezTo>
                <a:cubicBezTo>
                  <a:pt x="1274563" y="1673751"/>
                  <a:pt x="1292312" y="1674413"/>
                  <a:pt x="1328292" y="1686406"/>
                </a:cubicBezTo>
                <a:cubicBezTo>
                  <a:pt x="1340992" y="1690639"/>
                  <a:pt x="1355253" y="1691680"/>
                  <a:pt x="1366392" y="1699106"/>
                </a:cubicBezTo>
                <a:cubicBezTo>
                  <a:pt x="1372742" y="1703339"/>
                  <a:pt x="1378148" y="1709562"/>
                  <a:pt x="1385442" y="1711806"/>
                </a:cubicBezTo>
                <a:cubicBezTo>
                  <a:pt x="1406073" y="1718154"/>
                  <a:pt x="1428001" y="1719271"/>
                  <a:pt x="1448942" y="1724506"/>
                </a:cubicBezTo>
                <a:cubicBezTo>
                  <a:pt x="1457409" y="1726623"/>
                  <a:pt x="1465951" y="1728458"/>
                  <a:pt x="1474342" y="1730856"/>
                </a:cubicBezTo>
                <a:cubicBezTo>
                  <a:pt x="1480778" y="1732695"/>
                  <a:pt x="1487405" y="1734213"/>
                  <a:pt x="1493392" y="1737206"/>
                </a:cubicBezTo>
                <a:cubicBezTo>
                  <a:pt x="1542631" y="1761825"/>
                  <a:pt x="1483609" y="1740295"/>
                  <a:pt x="1531492" y="1756256"/>
                </a:cubicBezTo>
                <a:cubicBezTo>
                  <a:pt x="1573825" y="1754139"/>
                  <a:pt x="1616252" y="1753426"/>
                  <a:pt x="1658492" y="1749906"/>
                </a:cubicBezTo>
                <a:cubicBezTo>
                  <a:pt x="1667189" y="1749181"/>
                  <a:pt x="1675358" y="1745385"/>
                  <a:pt x="1683892" y="1743556"/>
                </a:cubicBezTo>
                <a:cubicBezTo>
                  <a:pt x="1704999" y="1739033"/>
                  <a:pt x="1726914" y="1737682"/>
                  <a:pt x="1747392" y="1730856"/>
                </a:cubicBezTo>
                <a:cubicBezTo>
                  <a:pt x="1760092" y="1726623"/>
                  <a:pt x="1774353" y="1725582"/>
                  <a:pt x="1785492" y="1718156"/>
                </a:cubicBezTo>
                <a:cubicBezTo>
                  <a:pt x="1798192" y="1709689"/>
                  <a:pt x="1809112" y="1697583"/>
                  <a:pt x="1823592" y="1692756"/>
                </a:cubicBezTo>
                <a:cubicBezTo>
                  <a:pt x="1836292" y="1688523"/>
                  <a:pt x="1850553" y="1687482"/>
                  <a:pt x="1861692" y="1680056"/>
                </a:cubicBezTo>
                <a:cubicBezTo>
                  <a:pt x="1910931" y="1647230"/>
                  <a:pt x="1885312" y="1659483"/>
                  <a:pt x="1937892" y="1641956"/>
                </a:cubicBezTo>
                <a:cubicBezTo>
                  <a:pt x="1944242" y="1639839"/>
                  <a:pt x="1951373" y="1639319"/>
                  <a:pt x="1956942" y="1635606"/>
                </a:cubicBezTo>
                <a:lnTo>
                  <a:pt x="2033142" y="1584806"/>
                </a:lnTo>
                <a:lnTo>
                  <a:pt x="2071242" y="1559406"/>
                </a:lnTo>
                <a:lnTo>
                  <a:pt x="2090292" y="1546706"/>
                </a:lnTo>
                <a:cubicBezTo>
                  <a:pt x="2097503" y="1535889"/>
                  <a:pt x="2114166" y="1510132"/>
                  <a:pt x="2122042" y="1502256"/>
                </a:cubicBezTo>
                <a:cubicBezTo>
                  <a:pt x="2127438" y="1496860"/>
                  <a:pt x="2134742" y="1493789"/>
                  <a:pt x="2141092" y="1489556"/>
                </a:cubicBezTo>
                <a:cubicBezTo>
                  <a:pt x="2143209" y="1483206"/>
                  <a:pt x="2144191" y="1476357"/>
                  <a:pt x="2147442" y="1470506"/>
                </a:cubicBezTo>
                <a:cubicBezTo>
                  <a:pt x="2154855" y="1457163"/>
                  <a:pt x="2168015" y="1446886"/>
                  <a:pt x="2172842" y="1432406"/>
                </a:cubicBezTo>
                <a:cubicBezTo>
                  <a:pt x="2181605" y="1406116"/>
                  <a:pt x="2175479" y="1418925"/>
                  <a:pt x="2191892" y="1394306"/>
                </a:cubicBezTo>
                <a:cubicBezTo>
                  <a:pt x="2189775" y="1354089"/>
                  <a:pt x="2189188" y="1313763"/>
                  <a:pt x="2185542" y="1273656"/>
                </a:cubicBezTo>
                <a:cubicBezTo>
                  <a:pt x="2184936" y="1266990"/>
                  <a:pt x="2183373" y="1259833"/>
                  <a:pt x="2179192" y="1254606"/>
                </a:cubicBezTo>
                <a:cubicBezTo>
                  <a:pt x="2174424" y="1248647"/>
                  <a:pt x="2167116" y="1245006"/>
                  <a:pt x="2160142" y="1241906"/>
                </a:cubicBezTo>
                <a:cubicBezTo>
                  <a:pt x="2147909" y="1236469"/>
                  <a:pt x="2135247" y="1231407"/>
                  <a:pt x="2122042" y="1229206"/>
                </a:cubicBezTo>
                <a:cubicBezTo>
                  <a:pt x="2109342" y="1227089"/>
                  <a:pt x="2096688" y="1224677"/>
                  <a:pt x="2083942" y="1222856"/>
                </a:cubicBezTo>
                <a:cubicBezTo>
                  <a:pt x="2067048" y="1220443"/>
                  <a:pt x="2049975" y="1219311"/>
                  <a:pt x="2033142" y="1216506"/>
                </a:cubicBezTo>
                <a:cubicBezTo>
                  <a:pt x="2024534" y="1215071"/>
                  <a:pt x="2016101" y="1212664"/>
                  <a:pt x="2007742" y="1210156"/>
                </a:cubicBezTo>
                <a:cubicBezTo>
                  <a:pt x="1980353" y="1201939"/>
                  <a:pt x="1967692" y="1198156"/>
                  <a:pt x="1944242" y="1184756"/>
                </a:cubicBezTo>
                <a:cubicBezTo>
                  <a:pt x="1937616" y="1180970"/>
                  <a:pt x="1931818" y="1175842"/>
                  <a:pt x="1925192" y="1172056"/>
                </a:cubicBezTo>
                <a:cubicBezTo>
                  <a:pt x="1916973" y="1167360"/>
                  <a:pt x="1908011" y="1164052"/>
                  <a:pt x="1899792" y="1159356"/>
                </a:cubicBezTo>
                <a:cubicBezTo>
                  <a:pt x="1893166" y="1155570"/>
                  <a:pt x="1887568" y="1150069"/>
                  <a:pt x="1880742" y="1146656"/>
                </a:cubicBezTo>
                <a:cubicBezTo>
                  <a:pt x="1874755" y="1143663"/>
                  <a:pt x="1867679" y="1143299"/>
                  <a:pt x="1861692" y="1140306"/>
                </a:cubicBezTo>
                <a:cubicBezTo>
                  <a:pt x="1854866" y="1136893"/>
                  <a:pt x="1849616" y="1130706"/>
                  <a:pt x="1842642" y="1127606"/>
                </a:cubicBezTo>
                <a:cubicBezTo>
                  <a:pt x="1830409" y="1122169"/>
                  <a:pt x="1817242" y="1119139"/>
                  <a:pt x="1804542" y="1114906"/>
                </a:cubicBezTo>
                <a:lnTo>
                  <a:pt x="1785492" y="1108556"/>
                </a:lnTo>
                <a:cubicBezTo>
                  <a:pt x="1779142" y="1106439"/>
                  <a:pt x="1773006" y="1103519"/>
                  <a:pt x="1766442" y="1102206"/>
                </a:cubicBezTo>
                <a:lnTo>
                  <a:pt x="1734692" y="1095856"/>
                </a:lnTo>
                <a:cubicBezTo>
                  <a:pt x="1728342" y="1091623"/>
                  <a:pt x="1722468" y="1086569"/>
                  <a:pt x="1715642" y="1083156"/>
                </a:cubicBezTo>
                <a:cubicBezTo>
                  <a:pt x="1697677" y="1074173"/>
                  <a:pt x="1669043" y="1073056"/>
                  <a:pt x="1652142" y="1070456"/>
                </a:cubicBezTo>
                <a:cubicBezTo>
                  <a:pt x="1639417" y="1068498"/>
                  <a:pt x="1626775" y="1066016"/>
                  <a:pt x="1614042" y="1064106"/>
                </a:cubicBezTo>
                <a:cubicBezTo>
                  <a:pt x="1584439" y="1059666"/>
                  <a:pt x="1554669" y="1056327"/>
                  <a:pt x="1525142" y="1051406"/>
                </a:cubicBezTo>
                <a:cubicBezTo>
                  <a:pt x="1512442" y="1049289"/>
                  <a:pt x="1499631" y="1047754"/>
                  <a:pt x="1487042" y="1045056"/>
                </a:cubicBezTo>
                <a:cubicBezTo>
                  <a:pt x="1469975" y="1041399"/>
                  <a:pt x="1453358" y="1035779"/>
                  <a:pt x="1436242" y="1032356"/>
                </a:cubicBezTo>
                <a:cubicBezTo>
                  <a:pt x="1417606" y="1028629"/>
                  <a:pt x="1402527" y="1026978"/>
                  <a:pt x="1385442" y="1019656"/>
                </a:cubicBezTo>
                <a:cubicBezTo>
                  <a:pt x="1376741" y="1015927"/>
                  <a:pt x="1368692" y="1010801"/>
                  <a:pt x="1360042" y="1006956"/>
                </a:cubicBezTo>
                <a:cubicBezTo>
                  <a:pt x="1349626" y="1002327"/>
                  <a:pt x="1338965" y="998258"/>
                  <a:pt x="1328292" y="994256"/>
                </a:cubicBezTo>
                <a:cubicBezTo>
                  <a:pt x="1322025" y="991906"/>
                  <a:pt x="1315229" y="990899"/>
                  <a:pt x="1309242" y="987906"/>
                </a:cubicBezTo>
                <a:cubicBezTo>
                  <a:pt x="1302416" y="984493"/>
                  <a:pt x="1297166" y="978306"/>
                  <a:pt x="1290192" y="975206"/>
                </a:cubicBezTo>
                <a:cubicBezTo>
                  <a:pt x="1277959" y="969769"/>
                  <a:pt x="1265079" y="965753"/>
                  <a:pt x="1252092" y="962506"/>
                </a:cubicBezTo>
                <a:cubicBezTo>
                  <a:pt x="1243954" y="960471"/>
                  <a:pt x="1216752" y="954361"/>
                  <a:pt x="1207642" y="949806"/>
                </a:cubicBezTo>
                <a:cubicBezTo>
                  <a:pt x="1158403" y="925187"/>
                  <a:pt x="1217425" y="946717"/>
                  <a:pt x="1169542" y="930756"/>
                </a:cubicBezTo>
                <a:cubicBezTo>
                  <a:pt x="1163192" y="924406"/>
                  <a:pt x="1157391" y="917455"/>
                  <a:pt x="1150492" y="911706"/>
                </a:cubicBezTo>
                <a:cubicBezTo>
                  <a:pt x="1121097" y="887210"/>
                  <a:pt x="1140219" y="912421"/>
                  <a:pt x="1112392" y="879956"/>
                </a:cubicBezTo>
                <a:cubicBezTo>
                  <a:pt x="1105504" y="871921"/>
                  <a:pt x="1101173" y="861675"/>
                  <a:pt x="1093342" y="854556"/>
                </a:cubicBezTo>
                <a:cubicBezTo>
                  <a:pt x="1077680" y="840318"/>
                  <a:pt x="1055242" y="833389"/>
                  <a:pt x="1042542" y="816456"/>
                </a:cubicBezTo>
                <a:cubicBezTo>
                  <a:pt x="1036192" y="807989"/>
                  <a:pt x="1029643" y="799668"/>
                  <a:pt x="1023492" y="791056"/>
                </a:cubicBezTo>
                <a:cubicBezTo>
                  <a:pt x="1019056" y="784846"/>
                  <a:pt x="1015759" y="777800"/>
                  <a:pt x="1010792" y="772006"/>
                </a:cubicBezTo>
                <a:cubicBezTo>
                  <a:pt x="1003000" y="762915"/>
                  <a:pt x="993184" y="755697"/>
                  <a:pt x="985392" y="746606"/>
                </a:cubicBezTo>
                <a:cubicBezTo>
                  <a:pt x="970748" y="729521"/>
                  <a:pt x="972004" y="722175"/>
                  <a:pt x="959992" y="702156"/>
                </a:cubicBezTo>
                <a:cubicBezTo>
                  <a:pt x="952139" y="689068"/>
                  <a:pt x="939419" y="678536"/>
                  <a:pt x="934592" y="664056"/>
                </a:cubicBezTo>
                <a:cubicBezTo>
                  <a:pt x="924692" y="634356"/>
                  <a:pt x="929044" y="641841"/>
                  <a:pt x="902842" y="606906"/>
                </a:cubicBezTo>
                <a:cubicBezTo>
                  <a:pt x="887785" y="586830"/>
                  <a:pt x="883315" y="578376"/>
                  <a:pt x="864742" y="562456"/>
                </a:cubicBezTo>
                <a:cubicBezTo>
                  <a:pt x="856707" y="555568"/>
                  <a:pt x="847209" y="550486"/>
                  <a:pt x="839342" y="543406"/>
                </a:cubicBezTo>
                <a:cubicBezTo>
                  <a:pt x="825992" y="531391"/>
                  <a:pt x="818281" y="510986"/>
                  <a:pt x="801242" y="505306"/>
                </a:cubicBezTo>
                <a:lnTo>
                  <a:pt x="763142" y="492606"/>
                </a:lnTo>
                <a:cubicBezTo>
                  <a:pt x="730036" y="503641"/>
                  <a:pt x="744092" y="492263"/>
                  <a:pt x="744092" y="543406"/>
                </a:cubicBezTo>
                <a:lnTo>
                  <a:pt x="744092" y="543406"/>
                </a:lnTo>
                <a:cubicBezTo>
                  <a:pt x="741975" y="524356"/>
                  <a:pt x="742052" y="504932"/>
                  <a:pt x="737742" y="486256"/>
                </a:cubicBezTo>
                <a:cubicBezTo>
                  <a:pt x="731660" y="459901"/>
                  <a:pt x="722205" y="463999"/>
                  <a:pt x="712342" y="441806"/>
                </a:cubicBezTo>
                <a:cubicBezTo>
                  <a:pt x="706905" y="429573"/>
                  <a:pt x="703875" y="416406"/>
                  <a:pt x="699642" y="403706"/>
                </a:cubicBezTo>
                <a:lnTo>
                  <a:pt x="693292" y="384656"/>
                </a:lnTo>
                <a:cubicBezTo>
                  <a:pt x="691175" y="378306"/>
                  <a:pt x="688255" y="372170"/>
                  <a:pt x="686942" y="365606"/>
                </a:cubicBezTo>
                <a:cubicBezTo>
                  <a:pt x="684825" y="355023"/>
                  <a:pt x="683210" y="344327"/>
                  <a:pt x="680592" y="333856"/>
                </a:cubicBezTo>
                <a:cubicBezTo>
                  <a:pt x="678969" y="327362"/>
                  <a:pt x="676081" y="321242"/>
                  <a:pt x="674242" y="314806"/>
                </a:cubicBezTo>
                <a:cubicBezTo>
                  <a:pt x="671844" y="306415"/>
                  <a:pt x="670290" y="297797"/>
                  <a:pt x="667892" y="289406"/>
                </a:cubicBezTo>
                <a:cubicBezTo>
                  <a:pt x="666053" y="282970"/>
                  <a:pt x="663381" y="276792"/>
                  <a:pt x="661542" y="270356"/>
                </a:cubicBezTo>
                <a:cubicBezTo>
                  <a:pt x="659144" y="261965"/>
                  <a:pt x="657085" y="253475"/>
                  <a:pt x="655192" y="244956"/>
                </a:cubicBezTo>
                <a:cubicBezTo>
                  <a:pt x="652294" y="231914"/>
                  <a:pt x="649300" y="207773"/>
                  <a:pt x="642492" y="194156"/>
                </a:cubicBezTo>
                <a:cubicBezTo>
                  <a:pt x="639079" y="187330"/>
                  <a:pt x="632892" y="182080"/>
                  <a:pt x="629792" y="175106"/>
                </a:cubicBezTo>
                <a:cubicBezTo>
                  <a:pt x="624355" y="162873"/>
                  <a:pt x="624518" y="148145"/>
                  <a:pt x="617092" y="137006"/>
                </a:cubicBezTo>
                <a:cubicBezTo>
                  <a:pt x="601203" y="113172"/>
                  <a:pt x="593958" y="96909"/>
                  <a:pt x="572642" y="79856"/>
                </a:cubicBezTo>
                <a:cubicBezTo>
                  <a:pt x="568946" y="76899"/>
                  <a:pt x="583225" y="58689"/>
                  <a:pt x="585342" y="54456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2651150-A7AE-E649-8AC0-6A1A406CA126}"/>
              </a:ext>
            </a:extLst>
          </p:cNvPr>
          <p:cNvSpPr/>
          <p:nvPr/>
        </p:nvSpPr>
        <p:spPr>
          <a:xfrm>
            <a:off x="2726229" y="2446387"/>
            <a:ext cx="1558352" cy="2171700"/>
          </a:xfrm>
          <a:custGeom>
            <a:avLst/>
            <a:gdLst>
              <a:gd name="connsiteX0" fmla="*/ 288352 w 1558352"/>
              <a:gd name="connsiteY0" fmla="*/ 76200 h 2171700"/>
              <a:gd name="connsiteX1" fmla="*/ 288352 w 1558352"/>
              <a:gd name="connsiteY1" fmla="*/ 76200 h 2171700"/>
              <a:gd name="connsiteX2" fmla="*/ 237552 w 1558352"/>
              <a:gd name="connsiteY2" fmla="*/ 95250 h 2171700"/>
              <a:gd name="connsiteX3" fmla="*/ 180402 w 1558352"/>
              <a:gd name="connsiteY3" fmla="*/ 127000 h 2171700"/>
              <a:gd name="connsiteX4" fmla="*/ 142302 w 1558352"/>
              <a:gd name="connsiteY4" fmla="*/ 152400 h 2171700"/>
              <a:gd name="connsiteX5" fmla="*/ 129602 w 1558352"/>
              <a:gd name="connsiteY5" fmla="*/ 171450 h 2171700"/>
              <a:gd name="connsiteX6" fmla="*/ 110552 w 1558352"/>
              <a:gd name="connsiteY6" fmla="*/ 184150 h 2171700"/>
              <a:gd name="connsiteX7" fmla="*/ 104202 w 1558352"/>
              <a:gd name="connsiteY7" fmla="*/ 203200 h 2171700"/>
              <a:gd name="connsiteX8" fmla="*/ 91502 w 1558352"/>
              <a:gd name="connsiteY8" fmla="*/ 222250 h 2171700"/>
              <a:gd name="connsiteX9" fmla="*/ 78802 w 1558352"/>
              <a:gd name="connsiteY9" fmla="*/ 260350 h 2171700"/>
              <a:gd name="connsiteX10" fmla="*/ 59752 w 1558352"/>
              <a:gd name="connsiteY10" fmla="*/ 374650 h 2171700"/>
              <a:gd name="connsiteX11" fmla="*/ 53402 w 1558352"/>
              <a:gd name="connsiteY11" fmla="*/ 450850 h 2171700"/>
              <a:gd name="connsiteX12" fmla="*/ 47052 w 1558352"/>
              <a:gd name="connsiteY12" fmla="*/ 476250 h 2171700"/>
              <a:gd name="connsiteX13" fmla="*/ 34352 w 1558352"/>
              <a:gd name="connsiteY13" fmla="*/ 539750 h 2171700"/>
              <a:gd name="connsiteX14" fmla="*/ 28002 w 1558352"/>
              <a:gd name="connsiteY14" fmla="*/ 590550 h 2171700"/>
              <a:gd name="connsiteX15" fmla="*/ 15302 w 1558352"/>
              <a:gd name="connsiteY15" fmla="*/ 647700 h 2171700"/>
              <a:gd name="connsiteX16" fmla="*/ 15302 w 1558352"/>
              <a:gd name="connsiteY16" fmla="*/ 1295400 h 2171700"/>
              <a:gd name="connsiteX17" fmla="*/ 21652 w 1558352"/>
              <a:gd name="connsiteY17" fmla="*/ 1314450 h 2171700"/>
              <a:gd name="connsiteX18" fmla="*/ 34352 w 1558352"/>
              <a:gd name="connsiteY18" fmla="*/ 1365250 h 2171700"/>
              <a:gd name="connsiteX19" fmla="*/ 40702 w 1558352"/>
              <a:gd name="connsiteY19" fmla="*/ 1416050 h 2171700"/>
              <a:gd name="connsiteX20" fmla="*/ 53402 w 1558352"/>
              <a:gd name="connsiteY20" fmla="*/ 1447800 h 2171700"/>
              <a:gd name="connsiteX21" fmla="*/ 66102 w 1558352"/>
              <a:gd name="connsiteY21" fmla="*/ 1498600 h 2171700"/>
              <a:gd name="connsiteX22" fmla="*/ 78802 w 1558352"/>
              <a:gd name="connsiteY22" fmla="*/ 1524000 h 2171700"/>
              <a:gd name="connsiteX23" fmla="*/ 85152 w 1558352"/>
              <a:gd name="connsiteY23" fmla="*/ 1543050 h 2171700"/>
              <a:gd name="connsiteX24" fmla="*/ 97852 w 1558352"/>
              <a:gd name="connsiteY24" fmla="*/ 1562100 h 2171700"/>
              <a:gd name="connsiteX25" fmla="*/ 104202 w 1558352"/>
              <a:gd name="connsiteY25" fmla="*/ 1581150 h 2171700"/>
              <a:gd name="connsiteX26" fmla="*/ 116902 w 1558352"/>
              <a:gd name="connsiteY26" fmla="*/ 1600200 h 2171700"/>
              <a:gd name="connsiteX27" fmla="*/ 123252 w 1558352"/>
              <a:gd name="connsiteY27" fmla="*/ 1619250 h 2171700"/>
              <a:gd name="connsiteX28" fmla="*/ 148652 w 1558352"/>
              <a:gd name="connsiteY28" fmla="*/ 1657350 h 2171700"/>
              <a:gd name="connsiteX29" fmla="*/ 155002 w 1558352"/>
              <a:gd name="connsiteY29" fmla="*/ 1676400 h 2171700"/>
              <a:gd name="connsiteX30" fmla="*/ 174052 w 1558352"/>
              <a:gd name="connsiteY30" fmla="*/ 1701800 h 2171700"/>
              <a:gd name="connsiteX31" fmla="*/ 224852 w 1558352"/>
              <a:gd name="connsiteY31" fmla="*/ 1758950 h 2171700"/>
              <a:gd name="connsiteX32" fmla="*/ 243902 w 1558352"/>
              <a:gd name="connsiteY32" fmla="*/ 1778000 h 2171700"/>
              <a:gd name="connsiteX33" fmla="*/ 269302 w 1558352"/>
              <a:gd name="connsiteY33" fmla="*/ 1809750 h 2171700"/>
              <a:gd name="connsiteX34" fmla="*/ 282002 w 1558352"/>
              <a:gd name="connsiteY34" fmla="*/ 1828800 h 2171700"/>
              <a:gd name="connsiteX35" fmla="*/ 320102 w 1558352"/>
              <a:gd name="connsiteY35" fmla="*/ 1854200 h 2171700"/>
              <a:gd name="connsiteX36" fmla="*/ 364552 w 1558352"/>
              <a:gd name="connsiteY36" fmla="*/ 1911350 h 2171700"/>
              <a:gd name="connsiteX37" fmla="*/ 370902 w 1558352"/>
              <a:gd name="connsiteY37" fmla="*/ 1930400 h 2171700"/>
              <a:gd name="connsiteX38" fmla="*/ 409002 w 1558352"/>
              <a:gd name="connsiteY38" fmla="*/ 1962150 h 2171700"/>
              <a:gd name="connsiteX39" fmla="*/ 434402 w 1558352"/>
              <a:gd name="connsiteY39" fmla="*/ 1981200 h 2171700"/>
              <a:gd name="connsiteX40" fmla="*/ 459802 w 1558352"/>
              <a:gd name="connsiteY40" fmla="*/ 1993900 h 2171700"/>
              <a:gd name="connsiteX41" fmla="*/ 478852 w 1558352"/>
              <a:gd name="connsiteY41" fmla="*/ 2006600 h 2171700"/>
              <a:gd name="connsiteX42" fmla="*/ 504252 w 1558352"/>
              <a:gd name="connsiteY42" fmla="*/ 2019300 h 2171700"/>
              <a:gd name="connsiteX43" fmla="*/ 523302 w 1558352"/>
              <a:gd name="connsiteY43" fmla="*/ 2032000 h 2171700"/>
              <a:gd name="connsiteX44" fmla="*/ 542352 w 1558352"/>
              <a:gd name="connsiteY44" fmla="*/ 2038350 h 2171700"/>
              <a:gd name="connsiteX45" fmla="*/ 586802 w 1558352"/>
              <a:gd name="connsiteY45" fmla="*/ 2063750 h 2171700"/>
              <a:gd name="connsiteX46" fmla="*/ 605852 w 1558352"/>
              <a:gd name="connsiteY46" fmla="*/ 2070100 h 2171700"/>
              <a:gd name="connsiteX47" fmla="*/ 643952 w 1558352"/>
              <a:gd name="connsiteY47" fmla="*/ 2095500 h 2171700"/>
              <a:gd name="connsiteX48" fmla="*/ 663002 w 1558352"/>
              <a:gd name="connsiteY48" fmla="*/ 2108200 h 2171700"/>
              <a:gd name="connsiteX49" fmla="*/ 682052 w 1558352"/>
              <a:gd name="connsiteY49" fmla="*/ 2114550 h 2171700"/>
              <a:gd name="connsiteX50" fmla="*/ 701102 w 1558352"/>
              <a:gd name="connsiteY50" fmla="*/ 2127250 h 2171700"/>
              <a:gd name="connsiteX51" fmla="*/ 764602 w 1558352"/>
              <a:gd name="connsiteY51" fmla="*/ 2146300 h 2171700"/>
              <a:gd name="connsiteX52" fmla="*/ 802702 w 1558352"/>
              <a:gd name="connsiteY52" fmla="*/ 2159000 h 2171700"/>
              <a:gd name="connsiteX53" fmla="*/ 821752 w 1558352"/>
              <a:gd name="connsiteY53" fmla="*/ 2165350 h 2171700"/>
              <a:gd name="connsiteX54" fmla="*/ 866202 w 1558352"/>
              <a:gd name="connsiteY54" fmla="*/ 2171700 h 2171700"/>
              <a:gd name="connsiteX55" fmla="*/ 1215452 w 1558352"/>
              <a:gd name="connsiteY55" fmla="*/ 2165350 h 2171700"/>
              <a:gd name="connsiteX56" fmla="*/ 1285302 w 1558352"/>
              <a:gd name="connsiteY56" fmla="*/ 2152650 h 2171700"/>
              <a:gd name="connsiteX57" fmla="*/ 1323402 w 1558352"/>
              <a:gd name="connsiteY57" fmla="*/ 2139950 h 2171700"/>
              <a:gd name="connsiteX58" fmla="*/ 1348802 w 1558352"/>
              <a:gd name="connsiteY58" fmla="*/ 2133600 h 2171700"/>
              <a:gd name="connsiteX59" fmla="*/ 1374202 w 1558352"/>
              <a:gd name="connsiteY59" fmla="*/ 2120900 h 2171700"/>
              <a:gd name="connsiteX60" fmla="*/ 1393252 w 1558352"/>
              <a:gd name="connsiteY60" fmla="*/ 2114550 h 2171700"/>
              <a:gd name="connsiteX61" fmla="*/ 1412302 w 1558352"/>
              <a:gd name="connsiteY61" fmla="*/ 2101850 h 2171700"/>
              <a:gd name="connsiteX62" fmla="*/ 1437702 w 1558352"/>
              <a:gd name="connsiteY62" fmla="*/ 2095500 h 2171700"/>
              <a:gd name="connsiteX63" fmla="*/ 1475802 w 1558352"/>
              <a:gd name="connsiteY63" fmla="*/ 2070100 h 2171700"/>
              <a:gd name="connsiteX64" fmla="*/ 1494852 w 1558352"/>
              <a:gd name="connsiteY64" fmla="*/ 2057400 h 2171700"/>
              <a:gd name="connsiteX65" fmla="*/ 1513902 w 1558352"/>
              <a:gd name="connsiteY65" fmla="*/ 2038350 h 2171700"/>
              <a:gd name="connsiteX66" fmla="*/ 1532952 w 1558352"/>
              <a:gd name="connsiteY66" fmla="*/ 1981200 h 2171700"/>
              <a:gd name="connsiteX67" fmla="*/ 1539302 w 1558352"/>
              <a:gd name="connsiteY67" fmla="*/ 1962150 h 2171700"/>
              <a:gd name="connsiteX68" fmla="*/ 1545652 w 1558352"/>
              <a:gd name="connsiteY68" fmla="*/ 1936750 h 2171700"/>
              <a:gd name="connsiteX69" fmla="*/ 1558352 w 1558352"/>
              <a:gd name="connsiteY69" fmla="*/ 1816100 h 2171700"/>
              <a:gd name="connsiteX70" fmla="*/ 1552002 w 1558352"/>
              <a:gd name="connsiteY70" fmla="*/ 1606550 h 2171700"/>
              <a:gd name="connsiteX71" fmla="*/ 1513902 w 1558352"/>
              <a:gd name="connsiteY71" fmla="*/ 1517650 h 2171700"/>
              <a:gd name="connsiteX72" fmla="*/ 1494852 w 1558352"/>
              <a:gd name="connsiteY72" fmla="*/ 1466850 h 2171700"/>
              <a:gd name="connsiteX73" fmla="*/ 1482152 w 1558352"/>
              <a:gd name="connsiteY73" fmla="*/ 1447800 h 2171700"/>
              <a:gd name="connsiteX74" fmla="*/ 1475802 w 1558352"/>
              <a:gd name="connsiteY74" fmla="*/ 1428750 h 2171700"/>
              <a:gd name="connsiteX75" fmla="*/ 1463102 w 1558352"/>
              <a:gd name="connsiteY75" fmla="*/ 1409700 h 2171700"/>
              <a:gd name="connsiteX76" fmla="*/ 1431352 w 1558352"/>
              <a:gd name="connsiteY76" fmla="*/ 1346200 h 2171700"/>
              <a:gd name="connsiteX77" fmla="*/ 1425002 w 1558352"/>
              <a:gd name="connsiteY77" fmla="*/ 1327150 h 2171700"/>
              <a:gd name="connsiteX78" fmla="*/ 1380552 w 1558352"/>
              <a:gd name="connsiteY78" fmla="*/ 1263650 h 2171700"/>
              <a:gd name="connsiteX79" fmla="*/ 1374202 w 1558352"/>
              <a:gd name="connsiteY79" fmla="*/ 1244600 h 2171700"/>
              <a:gd name="connsiteX80" fmla="*/ 1342452 w 1558352"/>
              <a:gd name="connsiteY80" fmla="*/ 1206500 h 2171700"/>
              <a:gd name="connsiteX81" fmla="*/ 1329752 w 1558352"/>
              <a:gd name="connsiteY81" fmla="*/ 1181100 h 2171700"/>
              <a:gd name="connsiteX82" fmla="*/ 1310702 w 1558352"/>
              <a:gd name="connsiteY82" fmla="*/ 1155700 h 2171700"/>
              <a:gd name="connsiteX83" fmla="*/ 1298002 w 1558352"/>
              <a:gd name="connsiteY83" fmla="*/ 1123950 h 2171700"/>
              <a:gd name="connsiteX84" fmla="*/ 1278952 w 1558352"/>
              <a:gd name="connsiteY84" fmla="*/ 1098550 h 2171700"/>
              <a:gd name="connsiteX85" fmla="*/ 1247202 w 1558352"/>
              <a:gd name="connsiteY85" fmla="*/ 1047750 h 2171700"/>
              <a:gd name="connsiteX86" fmla="*/ 1240852 w 1558352"/>
              <a:gd name="connsiteY86" fmla="*/ 1022350 h 2171700"/>
              <a:gd name="connsiteX87" fmla="*/ 1196402 w 1558352"/>
              <a:gd name="connsiteY87" fmla="*/ 939800 h 2171700"/>
              <a:gd name="connsiteX88" fmla="*/ 1171002 w 1558352"/>
              <a:gd name="connsiteY88" fmla="*/ 882650 h 2171700"/>
              <a:gd name="connsiteX89" fmla="*/ 1164652 w 1558352"/>
              <a:gd name="connsiteY89" fmla="*/ 857250 h 2171700"/>
              <a:gd name="connsiteX90" fmla="*/ 1151952 w 1558352"/>
              <a:gd name="connsiteY90" fmla="*/ 831850 h 2171700"/>
              <a:gd name="connsiteX91" fmla="*/ 1139252 w 1558352"/>
              <a:gd name="connsiteY91" fmla="*/ 781050 h 2171700"/>
              <a:gd name="connsiteX92" fmla="*/ 1132902 w 1558352"/>
              <a:gd name="connsiteY92" fmla="*/ 755650 h 2171700"/>
              <a:gd name="connsiteX93" fmla="*/ 1120202 w 1558352"/>
              <a:gd name="connsiteY93" fmla="*/ 730250 h 2171700"/>
              <a:gd name="connsiteX94" fmla="*/ 1101152 w 1558352"/>
              <a:gd name="connsiteY94" fmla="*/ 673100 h 2171700"/>
              <a:gd name="connsiteX95" fmla="*/ 1088452 w 1558352"/>
              <a:gd name="connsiteY95" fmla="*/ 647700 h 2171700"/>
              <a:gd name="connsiteX96" fmla="*/ 1082102 w 1558352"/>
              <a:gd name="connsiteY96" fmla="*/ 628650 h 2171700"/>
              <a:gd name="connsiteX97" fmla="*/ 1063052 w 1558352"/>
              <a:gd name="connsiteY97" fmla="*/ 596900 h 2171700"/>
              <a:gd name="connsiteX98" fmla="*/ 1050352 w 1558352"/>
              <a:gd name="connsiteY98" fmla="*/ 577850 h 2171700"/>
              <a:gd name="connsiteX99" fmla="*/ 1037652 w 1558352"/>
              <a:gd name="connsiteY99" fmla="*/ 539750 h 2171700"/>
              <a:gd name="connsiteX100" fmla="*/ 1024952 w 1558352"/>
              <a:gd name="connsiteY100" fmla="*/ 520700 h 2171700"/>
              <a:gd name="connsiteX101" fmla="*/ 999552 w 1558352"/>
              <a:gd name="connsiteY101" fmla="*/ 476250 h 2171700"/>
              <a:gd name="connsiteX102" fmla="*/ 961452 w 1558352"/>
              <a:gd name="connsiteY102" fmla="*/ 444500 h 2171700"/>
              <a:gd name="connsiteX103" fmla="*/ 948752 w 1558352"/>
              <a:gd name="connsiteY103" fmla="*/ 425450 h 2171700"/>
              <a:gd name="connsiteX104" fmla="*/ 917002 w 1558352"/>
              <a:gd name="connsiteY104" fmla="*/ 387350 h 2171700"/>
              <a:gd name="connsiteX105" fmla="*/ 885252 w 1558352"/>
              <a:gd name="connsiteY105" fmla="*/ 330200 h 2171700"/>
              <a:gd name="connsiteX106" fmla="*/ 840802 w 1558352"/>
              <a:gd name="connsiteY106" fmla="*/ 285750 h 2171700"/>
              <a:gd name="connsiteX107" fmla="*/ 802702 w 1558352"/>
              <a:gd name="connsiteY107" fmla="*/ 222250 h 2171700"/>
              <a:gd name="connsiteX108" fmla="*/ 777302 w 1558352"/>
              <a:gd name="connsiteY108" fmla="*/ 196850 h 2171700"/>
              <a:gd name="connsiteX109" fmla="*/ 720152 w 1558352"/>
              <a:gd name="connsiteY109" fmla="*/ 120650 h 2171700"/>
              <a:gd name="connsiteX110" fmla="*/ 656652 w 1558352"/>
              <a:gd name="connsiteY110" fmla="*/ 63500 h 2171700"/>
              <a:gd name="connsiteX111" fmla="*/ 612202 w 1558352"/>
              <a:gd name="connsiteY111" fmla="*/ 38100 h 2171700"/>
              <a:gd name="connsiteX112" fmla="*/ 574102 w 1558352"/>
              <a:gd name="connsiteY112" fmla="*/ 12700 h 2171700"/>
              <a:gd name="connsiteX113" fmla="*/ 536002 w 1558352"/>
              <a:gd name="connsiteY113" fmla="*/ 0 h 2171700"/>
              <a:gd name="connsiteX114" fmla="*/ 447102 w 1558352"/>
              <a:gd name="connsiteY114" fmla="*/ 6350 h 2171700"/>
              <a:gd name="connsiteX115" fmla="*/ 421702 w 1558352"/>
              <a:gd name="connsiteY115" fmla="*/ 19050 h 2171700"/>
              <a:gd name="connsiteX116" fmla="*/ 396302 w 1558352"/>
              <a:gd name="connsiteY116" fmla="*/ 25400 h 2171700"/>
              <a:gd name="connsiteX117" fmla="*/ 377252 w 1558352"/>
              <a:gd name="connsiteY117" fmla="*/ 38100 h 2171700"/>
              <a:gd name="connsiteX118" fmla="*/ 339152 w 1558352"/>
              <a:gd name="connsiteY118" fmla="*/ 50800 h 2171700"/>
              <a:gd name="connsiteX119" fmla="*/ 301052 w 1558352"/>
              <a:gd name="connsiteY119" fmla="*/ 63500 h 2171700"/>
              <a:gd name="connsiteX120" fmla="*/ 262952 w 1558352"/>
              <a:gd name="connsiteY120" fmla="*/ 76200 h 2171700"/>
              <a:gd name="connsiteX121" fmla="*/ 288352 w 1558352"/>
              <a:gd name="connsiteY121" fmla="*/ 762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558352" h="2171700">
                <a:moveTo>
                  <a:pt x="288352" y="76200"/>
                </a:moveTo>
                <a:lnTo>
                  <a:pt x="288352" y="76200"/>
                </a:lnTo>
                <a:cubicBezTo>
                  <a:pt x="271419" y="82550"/>
                  <a:pt x="254246" y="88294"/>
                  <a:pt x="237552" y="95250"/>
                </a:cubicBezTo>
                <a:cubicBezTo>
                  <a:pt x="219996" y="102565"/>
                  <a:pt x="195649" y="117297"/>
                  <a:pt x="180402" y="127000"/>
                </a:cubicBezTo>
                <a:cubicBezTo>
                  <a:pt x="167525" y="135195"/>
                  <a:pt x="142302" y="152400"/>
                  <a:pt x="142302" y="152400"/>
                </a:cubicBezTo>
                <a:cubicBezTo>
                  <a:pt x="138069" y="158750"/>
                  <a:pt x="134998" y="166054"/>
                  <a:pt x="129602" y="171450"/>
                </a:cubicBezTo>
                <a:cubicBezTo>
                  <a:pt x="124206" y="176846"/>
                  <a:pt x="115320" y="178191"/>
                  <a:pt x="110552" y="184150"/>
                </a:cubicBezTo>
                <a:cubicBezTo>
                  <a:pt x="106371" y="189377"/>
                  <a:pt x="107195" y="197213"/>
                  <a:pt x="104202" y="203200"/>
                </a:cubicBezTo>
                <a:cubicBezTo>
                  <a:pt x="100789" y="210026"/>
                  <a:pt x="94602" y="215276"/>
                  <a:pt x="91502" y="222250"/>
                </a:cubicBezTo>
                <a:cubicBezTo>
                  <a:pt x="86065" y="234483"/>
                  <a:pt x="78802" y="260350"/>
                  <a:pt x="78802" y="260350"/>
                </a:cubicBezTo>
                <a:cubicBezTo>
                  <a:pt x="64868" y="357890"/>
                  <a:pt x="73362" y="320210"/>
                  <a:pt x="59752" y="374650"/>
                </a:cubicBezTo>
                <a:cubicBezTo>
                  <a:pt x="57635" y="400050"/>
                  <a:pt x="56563" y="425559"/>
                  <a:pt x="53402" y="450850"/>
                </a:cubicBezTo>
                <a:cubicBezTo>
                  <a:pt x="52320" y="459510"/>
                  <a:pt x="48613" y="467664"/>
                  <a:pt x="47052" y="476250"/>
                </a:cubicBezTo>
                <a:cubicBezTo>
                  <a:pt x="35377" y="540460"/>
                  <a:pt x="47393" y="500627"/>
                  <a:pt x="34352" y="539750"/>
                </a:cubicBezTo>
                <a:cubicBezTo>
                  <a:pt x="32235" y="556683"/>
                  <a:pt x="30597" y="573683"/>
                  <a:pt x="28002" y="590550"/>
                </a:cubicBezTo>
                <a:cubicBezTo>
                  <a:pt x="24777" y="611510"/>
                  <a:pt x="20358" y="627474"/>
                  <a:pt x="15302" y="647700"/>
                </a:cubicBezTo>
                <a:cubicBezTo>
                  <a:pt x="-12284" y="895972"/>
                  <a:pt x="3570" y="732267"/>
                  <a:pt x="15302" y="1295400"/>
                </a:cubicBezTo>
                <a:cubicBezTo>
                  <a:pt x="15441" y="1302092"/>
                  <a:pt x="19891" y="1307992"/>
                  <a:pt x="21652" y="1314450"/>
                </a:cubicBezTo>
                <a:cubicBezTo>
                  <a:pt x="26245" y="1331289"/>
                  <a:pt x="32187" y="1347930"/>
                  <a:pt x="34352" y="1365250"/>
                </a:cubicBezTo>
                <a:cubicBezTo>
                  <a:pt x="36469" y="1382183"/>
                  <a:pt x="36865" y="1399422"/>
                  <a:pt x="40702" y="1416050"/>
                </a:cubicBezTo>
                <a:cubicBezTo>
                  <a:pt x="43265" y="1427157"/>
                  <a:pt x="50050" y="1436905"/>
                  <a:pt x="53402" y="1447800"/>
                </a:cubicBezTo>
                <a:cubicBezTo>
                  <a:pt x="58535" y="1464483"/>
                  <a:pt x="58296" y="1482988"/>
                  <a:pt x="66102" y="1498600"/>
                </a:cubicBezTo>
                <a:cubicBezTo>
                  <a:pt x="70335" y="1507067"/>
                  <a:pt x="75073" y="1515299"/>
                  <a:pt x="78802" y="1524000"/>
                </a:cubicBezTo>
                <a:cubicBezTo>
                  <a:pt x="81439" y="1530152"/>
                  <a:pt x="82159" y="1537063"/>
                  <a:pt x="85152" y="1543050"/>
                </a:cubicBezTo>
                <a:cubicBezTo>
                  <a:pt x="88565" y="1549876"/>
                  <a:pt x="94439" y="1555274"/>
                  <a:pt x="97852" y="1562100"/>
                </a:cubicBezTo>
                <a:cubicBezTo>
                  <a:pt x="100845" y="1568087"/>
                  <a:pt x="101209" y="1575163"/>
                  <a:pt x="104202" y="1581150"/>
                </a:cubicBezTo>
                <a:cubicBezTo>
                  <a:pt x="107615" y="1587976"/>
                  <a:pt x="113489" y="1593374"/>
                  <a:pt x="116902" y="1600200"/>
                </a:cubicBezTo>
                <a:cubicBezTo>
                  <a:pt x="119895" y="1606187"/>
                  <a:pt x="120001" y="1613399"/>
                  <a:pt x="123252" y="1619250"/>
                </a:cubicBezTo>
                <a:cubicBezTo>
                  <a:pt x="130665" y="1632593"/>
                  <a:pt x="143825" y="1642870"/>
                  <a:pt x="148652" y="1657350"/>
                </a:cubicBezTo>
                <a:cubicBezTo>
                  <a:pt x="150769" y="1663700"/>
                  <a:pt x="151681" y="1670588"/>
                  <a:pt x="155002" y="1676400"/>
                </a:cubicBezTo>
                <a:cubicBezTo>
                  <a:pt x="160253" y="1685589"/>
                  <a:pt x="167901" y="1693188"/>
                  <a:pt x="174052" y="1701800"/>
                </a:cubicBezTo>
                <a:cubicBezTo>
                  <a:pt x="202380" y="1741460"/>
                  <a:pt x="168022" y="1702120"/>
                  <a:pt x="224852" y="1758950"/>
                </a:cubicBezTo>
                <a:lnTo>
                  <a:pt x="243902" y="1778000"/>
                </a:lnTo>
                <a:cubicBezTo>
                  <a:pt x="256264" y="1815086"/>
                  <a:pt x="240579" y="1781027"/>
                  <a:pt x="269302" y="1809750"/>
                </a:cubicBezTo>
                <a:cubicBezTo>
                  <a:pt x="274698" y="1815146"/>
                  <a:pt x="276259" y="1823774"/>
                  <a:pt x="282002" y="1828800"/>
                </a:cubicBezTo>
                <a:cubicBezTo>
                  <a:pt x="293489" y="1838851"/>
                  <a:pt x="320102" y="1854200"/>
                  <a:pt x="320102" y="1854200"/>
                </a:cubicBezTo>
                <a:cubicBezTo>
                  <a:pt x="350483" y="1899772"/>
                  <a:pt x="334709" y="1881507"/>
                  <a:pt x="364552" y="1911350"/>
                </a:cubicBezTo>
                <a:cubicBezTo>
                  <a:pt x="366669" y="1917700"/>
                  <a:pt x="367189" y="1924831"/>
                  <a:pt x="370902" y="1930400"/>
                </a:cubicBezTo>
                <a:cubicBezTo>
                  <a:pt x="381683" y="1946572"/>
                  <a:pt x="394093" y="1951501"/>
                  <a:pt x="409002" y="1962150"/>
                </a:cubicBezTo>
                <a:cubicBezTo>
                  <a:pt x="417614" y="1968301"/>
                  <a:pt x="425427" y="1975591"/>
                  <a:pt x="434402" y="1981200"/>
                </a:cubicBezTo>
                <a:cubicBezTo>
                  <a:pt x="442429" y="1986217"/>
                  <a:pt x="451583" y="1989204"/>
                  <a:pt x="459802" y="1993900"/>
                </a:cubicBezTo>
                <a:cubicBezTo>
                  <a:pt x="466428" y="1997686"/>
                  <a:pt x="472226" y="2002814"/>
                  <a:pt x="478852" y="2006600"/>
                </a:cubicBezTo>
                <a:cubicBezTo>
                  <a:pt x="487071" y="2011296"/>
                  <a:pt x="496033" y="2014604"/>
                  <a:pt x="504252" y="2019300"/>
                </a:cubicBezTo>
                <a:cubicBezTo>
                  <a:pt x="510878" y="2023086"/>
                  <a:pt x="516476" y="2028587"/>
                  <a:pt x="523302" y="2032000"/>
                </a:cubicBezTo>
                <a:cubicBezTo>
                  <a:pt x="529289" y="2034993"/>
                  <a:pt x="536365" y="2035357"/>
                  <a:pt x="542352" y="2038350"/>
                </a:cubicBezTo>
                <a:cubicBezTo>
                  <a:pt x="606125" y="2070236"/>
                  <a:pt x="508874" y="2030352"/>
                  <a:pt x="586802" y="2063750"/>
                </a:cubicBezTo>
                <a:cubicBezTo>
                  <a:pt x="592954" y="2066387"/>
                  <a:pt x="600001" y="2066849"/>
                  <a:pt x="605852" y="2070100"/>
                </a:cubicBezTo>
                <a:cubicBezTo>
                  <a:pt x="619195" y="2077513"/>
                  <a:pt x="631252" y="2087033"/>
                  <a:pt x="643952" y="2095500"/>
                </a:cubicBezTo>
                <a:cubicBezTo>
                  <a:pt x="650302" y="2099733"/>
                  <a:pt x="655762" y="2105787"/>
                  <a:pt x="663002" y="2108200"/>
                </a:cubicBezTo>
                <a:cubicBezTo>
                  <a:pt x="669352" y="2110317"/>
                  <a:pt x="676065" y="2111557"/>
                  <a:pt x="682052" y="2114550"/>
                </a:cubicBezTo>
                <a:cubicBezTo>
                  <a:pt x="688878" y="2117963"/>
                  <a:pt x="694128" y="2124150"/>
                  <a:pt x="701102" y="2127250"/>
                </a:cubicBezTo>
                <a:cubicBezTo>
                  <a:pt x="732188" y="2141066"/>
                  <a:pt x="736185" y="2137775"/>
                  <a:pt x="764602" y="2146300"/>
                </a:cubicBezTo>
                <a:cubicBezTo>
                  <a:pt x="777424" y="2150147"/>
                  <a:pt x="790002" y="2154767"/>
                  <a:pt x="802702" y="2159000"/>
                </a:cubicBezTo>
                <a:cubicBezTo>
                  <a:pt x="809052" y="2161117"/>
                  <a:pt x="815126" y="2164403"/>
                  <a:pt x="821752" y="2165350"/>
                </a:cubicBezTo>
                <a:lnTo>
                  <a:pt x="866202" y="2171700"/>
                </a:lnTo>
                <a:lnTo>
                  <a:pt x="1215452" y="2165350"/>
                </a:lnTo>
                <a:cubicBezTo>
                  <a:pt x="1233826" y="2164757"/>
                  <a:pt x="1265624" y="2158553"/>
                  <a:pt x="1285302" y="2152650"/>
                </a:cubicBezTo>
                <a:cubicBezTo>
                  <a:pt x="1298124" y="2148803"/>
                  <a:pt x="1310415" y="2143197"/>
                  <a:pt x="1323402" y="2139950"/>
                </a:cubicBezTo>
                <a:cubicBezTo>
                  <a:pt x="1331869" y="2137833"/>
                  <a:pt x="1340630" y="2136664"/>
                  <a:pt x="1348802" y="2133600"/>
                </a:cubicBezTo>
                <a:cubicBezTo>
                  <a:pt x="1357665" y="2130276"/>
                  <a:pt x="1365501" y="2124629"/>
                  <a:pt x="1374202" y="2120900"/>
                </a:cubicBezTo>
                <a:cubicBezTo>
                  <a:pt x="1380354" y="2118263"/>
                  <a:pt x="1387265" y="2117543"/>
                  <a:pt x="1393252" y="2114550"/>
                </a:cubicBezTo>
                <a:cubicBezTo>
                  <a:pt x="1400078" y="2111137"/>
                  <a:pt x="1405287" y="2104856"/>
                  <a:pt x="1412302" y="2101850"/>
                </a:cubicBezTo>
                <a:cubicBezTo>
                  <a:pt x="1420324" y="2098412"/>
                  <a:pt x="1429235" y="2097617"/>
                  <a:pt x="1437702" y="2095500"/>
                </a:cubicBezTo>
                <a:lnTo>
                  <a:pt x="1475802" y="2070100"/>
                </a:lnTo>
                <a:cubicBezTo>
                  <a:pt x="1482152" y="2065867"/>
                  <a:pt x="1489456" y="2062796"/>
                  <a:pt x="1494852" y="2057400"/>
                </a:cubicBezTo>
                <a:lnTo>
                  <a:pt x="1513902" y="2038350"/>
                </a:lnTo>
                <a:lnTo>
                  <a:pt x="1532952" y="1981200"/>
                </a:lnTo>
                <a:cubicBezTo>
                  <a:pt x="1535069" y="1974850"/>
                  <a:pt x="1537679" y="1968644"/>
                  <a:pt x="1539302" y="1962150"/>
                </a:cubicBezTo>
                <a:lnTo>
                  <a:pt x="1545652" y="1936750"/>
                </a:lnTo>
                <a:cubicBezTo>
                  <a:pt x="1546911" y="1925419"/>
                  <a:pt x="1558352" y="1824357"/>
                  <a:pt x="1558352" y="1816100"/>
                </a:cubicBezTo>
                <a:cubicBezTo>
                  <a:pt x="1558352" y="1746218"/>
                  <a:pt x="1557362" y="1676226"/>
                  <a:pt x="1552002" y="1606550"/>
                </a:cubicBezTo>
                <a:cubicBezTo>
                  <a:pt x="1550303" y="1584466"/>
                  <a:pt x="1521264" y="1532374"/>
                  <a:pt x="1513902" y="1517650"/>
                </a:cubicBezTo>
                <a:cubicBezTo>
                  <a:pt x="1450410" y="1390667"/>
                  <a:pt x="1546727" y="1587892"/>
                  <a:pt x="1494852" y="1466850"/>
                </a:cubicBezTo>
                <a:cubicBezTo>
                  <a:pt x="1491846" y="1459835"/>
                  <a:pt x="1485565" y="1454626"/>
                  <a:pt x="1482152" y="1447800"/>
                </a:cubicBezTo>
                <a:cubicBezTo>
                  <a:pt x="1479159" y="1441813"/>
                  <a:pt x="1478795" y="1434737"/>
                  <a:pt x="1475802" y="1428750"/>
                </a:cubicBezTo>
                <a:cubicBezTo>
                  <a:pt x="1472389" y="1421924"/>
                  <a:pt x="1466202" y="1416674"/>
                  <a:pt x="1463102" y="1409700"/>
                </a:cubicBezTo>
                <a:cubicBezTo>
                  <a:pt x="1433926" y="1344054"/>
                  <a:pt x="1468814" y="1396149"/>
                  <a:pt x="1431352" y="1346200"/>
                </a:cubicBezTo>
                <a:cubicBezTo>
                  <a:pt x="1429235" y="1339850"/>
                  <a:pt x="1428323" y="1332962"/>
                  <a:pt x="1425002" y="1327150"/>
                </a:cubicBezTo>
                <a:cubicBezTo>
                  <a:pt x="1413410" y="1306864"/>
                  <a:pt x="1387859" y="1285570"/>
                  <a:pt x="1380552" y="1263650"/>
                </a:cubicBezTo>
                <a:cubicBezTo>
                  <a:pt x="1378435" y="1257300"/>
                  <a:pt x="1377915" y="1250169"/>
                  <a:pt x="1374202" y="1244600"/>
                </a:cubicBezTo>
                <a:cubicBezTo>
                  <a:pt x="1321668" y="1165799"/>
                  <a:pt x="1384003" y="1279214"/>
                  <a:pt x="1342452" y="1206500"/>
                </a:cubicBezTo>
                <a:cubicBezTo>
                  <a:pt x="1337756" y="1198281"/>
                  <a:pt x="1334769" y="1189127"/>
                  <a:pt x="1329752" y="1181100"/>
                </a:cubicBezTo>
                <a:cubicBezTo>
                  <a:pt x="1324143" y="1172125"/>
                  <a:pt x="1315842" y="1164951"/>
                  <a:pt x="1310702" y="1155700"/>
                </a:cubicBezTo>
                <a:cubicBezTo>
                  <a:pt x="1305166" y="1145736"/>
                  <a:pt x="1303538" y="1133914"/>
                  <a:pt x="1298002" y="1123950"/>
                </a:cubicBezTo>
                <a:cubicBezTo>
                  <a:pt x="1292862" y="1114699"/>
                  <a:pt x="1284561" y="1107525"/>
                  <a:pt x="1278952" y="1098550"/>
                </a:cubicBezTo>
                <a:cubicBezTo>
                  <a:pt x="1235369" y="1028818"/>
                  <a:pt x="1301168" y="1119704"/>
                  <a:pt x="1247202" y="1047750"/>
                </a:cubicBezTo>
                <a:cubicBezTo>
                  <a:pt x="1245085" y="1039283"/>
                  <a:pt x="1244209" y="1030406"/>
                  <a:pt x="1240852" y="1022350"/>
                </a:cubicBezTo>
                <a:cubicBezTo>
                  <a:pt x="1226798" y="988620"/>
                  <a:pt x="1214198" y="969459"/>
                  <a:pt x="1196402" y="939800"/>
                </a:cubicBezTo>
                <a:cubicBezTo>
                  <a:pt x="1181510" y="880232"/>
                  <a:pt x="1202389" y="953270"/>
                  <a:pt x="1171002" y="882650"/>
                </a:cubicBezTo>
                <a:cubicBezTo>
                  <a:pt x="1167458" y="874675"/>
                  <a:pt x="1167716" y="865422"/>
                  <a:pt x="1164652" y="857250"/>
                </a:cubicBezTo>
                <a:cubicBezTo>
                  <a:pt x="1161328" y="848387"/>
                  <a:pt x="1154945" y="840830"/>
                  <a:pt x="1151952" y="831850"/>
                </a:cubicBezTo>
                <a:cubicBezTo>
                  <a:pt x="1146432" y="815291"/>
                  <a:pt x="1143485" y="797983"/>
                  <a:pt x="1139252" y="781050"/>
                </a:cubicBezTo>
                <a:cubicBezTo>
                  <a:pt x="1137135" y="772583"/>
                  <a:pt x="1136805" y="763456"/>
                  <a:pt x="1132902" y="755650"/>
                </a:cubicBezTo>
                <a:cubicBezTo>
                  <a:pt x="1128669" y="747183"/>
                  <a:pt x="1123600" y="739085"/>
                  <a:pt x="1120202" y="730250"/>
                </a:cubicBezTo>
                <a:cubicBezTo>
                  <a:pt x="1112994" y="711508"/>
                  <a:pt x="1110132" y="691061"/>
                  <a:pt x="1101152" y="673100"/>
                </a:cubicBezTo>
                <a:cubicBezTo>
                  <a:pt x="1096919" y="664633"/>
                  <a:pt x="1092181" y="656401"/>
                  <a:pt x="1088452" y="647700"/>
                </a:cubicBezTo>
                <a:cubicBezTo>
                  <a:pt x="1085815" y="641548"/>
                  <a:pt x="1085095" y="634637"/>
                  <a:pt x="1082102" y="628650"/>
                </a:cubicBezTo>
                <a:cubicBezTo>
                  <a:pt x="1076582" y="617611"/>
                  <a:pt x="1069593" y="607366"/>
                  <a:pt x="1063052" y="596900"/>
                </a:cubicBezTo>
                <a:cubicBezTo>
                  <a:pt x="1059007" y="590428"/>
                  <a:pt x="1053452" y="584824"/>
                  <a:pt x="1050352" y="577850"/>
                </a:cubicBezTo>
                <a:cubicBezTo>
                  <a:pt x="1044915" y="565617"/>
                  <a:pt x="1045078" y="550889"/>
                  <a:pt x="1037652" y="539750"/>
                </a:cubicBezTo>
                <a:cubicBezTo>
                  <a:pt x="1033419" y="533400"/>
                  <a:pt x="1028738" y="527326"/>
                  <a:pt x="1024952" y="520700"/>
                </a:cubicBezTo>
                <a:cubicBezTo>
                  <a:pt x="1013660" y="500938"/>
                  <a:pt x="1013616" y="493127"/>
                  <a:pt x="999552" y="476250"/>
                </a:cubicBezTo>
                <a:cubicBezTo>
                  <a:pt x="984273" y="457915"/>
                  <a:pt x="980183" y="456987"/>
                  <a:pt x="961452" y="444500"/>
                </a:cubicBezTo>
                <a:cubicBezTo>
                  <a:pt x="957219" y="438150"/>
                  <a:pt x="953437" y="431474"/>
                  <a:pt x="948752" y="425450"/>
                </a:cubicBezTo>
                <a:cubicBezTo>
                  <a:pt x="938603" y="412401"/>
                  <a:pt x="926482" y="400893"/>
                  <a:pt x="917002" y="387350"/>
                </a:cubicBezTo>
                <a:cubicBezTo>
                  <a:pt x="890690" y="349761"/>
                  <a:pt x="919724" y="371566"/>
                  <a:pt x="885252" y="330200"/>
                </a:cubicBezTo>
                <a:cubicBezTo>
                  <a:pt x="871838" y="314103"/>
                  <a:pt x="850173" y="304492"/>
                  <a:pt x="840802" y="285750"/>
                </a:cubicBezTo>
                <a:cubicBezTo>
                  <a:pt x="827612" y="259370"/>
                  <a:pt x="823136" y="247792"/>
                  <a:pt x="802702" y="222250"/>
                </a:cubicBezTo>
                <a:cubicBezTo>
                  <a:pt x="795222" y="212900"/>
                  <a:pt x="784853" y="206143"/>
                  <a:pt x="777302" y="196850"/>
                </a:cubicBezTo>
                <a:cubicBezTo>
                  <a:pt x="757281" y="172208"/>
                  <a:pt x="742603" y="143101"/>
                  <a:pt x="720152" y="120650"/>
                </a:cubicBezTo>
                <a:cubicBezTo>
                  <a:pt x="688412" y="88910"/>
                  <a:pt x="691402" y="89562"/>
                  <a:pt x="656652" y="63500"/>
                </a:cubicBezTo>
                <a:cubicBezTo>
                  <a:pt x="627364" y="41534"/>
                  <a:pt x="647358" y="59193"/>
                  <a:pt x="612202" y="38100"/>
                </a:cubicBezTo>
                <a:cubicBezTo>
                  <a:pt x="599114" y="30247"/>
                  <a:pt x="588582" y="17527"/>
                  <a:pt x="574102" y="12700"/>
                </a:cubicBezTo>
                <a:lnTo>
                  <a:pt x="536002" y="0"/>
                </a:lnTo>
                <a:cubicBezTo>
                  <a:pt x="506369" y="2117"/>
                  <a:pt x="476407" y="1466"/>
                  <a:pt x="447102" y="6350"/>
                </a:cubicBezTo>
                <a:cubicBezTo>
                  <a:pt x="437765" y="7906"/>
                  <a:pt x="430565" y="15726"/>
                  <a:pt x="421702" y="19050"/>
                </a:cubicBezTo>
                <a:cubicBezTo>
                  <a:pt x="413530" y="22114"/>
                  <a:pt x="404769" y="23283"/>
                  <a:pt x="396302" y="25400"/>
                </a:cubicBezTo>
                <a:cubicBezTo>
                  <a:pt x="389952" y="29633"/>
                  <a:pt x="384226" y="35000"/>
                  <a:pt x="377252" y="38100"/>
                </a:cubicBezTo>
                <a:cubicBezTo>
                  <a:pt x="365019" y="43537"/>
                  <a:pt x="351852" y="46567"/>
                  <a:pt x="339152" y="50800"/>
                </a:cubicBezTo>
                <a:lnTo>
                  <a:pt x="301052" y="63500"/>
                </a:lnTo>
                <a:lnTo>
                  <a:pt x="262952" y="76200"/>
                </a:lnTo>
                <a:lnTo>
                  <a:pt x="288352" y="76200"/>
                </a:ln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2499C8F-AAE2-564C-9729-5718DC47001A}"/>
              </a:ext>
            </a:extLst>
          </p:cNvPr>
          <p:cNvSpPr/>
          <p:nvPr/>
        </p:nvSpPr>
        <p:spPr>
          <a:xfrm>
            <a:off x="531670" y="3500150"/>
            <a:ext cx="1885950" cy="1130300"/>
          </a:xfrm>
          <a:custGeom>
            <a:avLst/>
            <a:gdLst>
              <a:gd name="connsiteX0" fmla="*/ 520700 w 1885950"/>
              <a:gd name="connsiteY0" fmla="*/ 0 h 1130300"/>
              <a:gd name="connsiteX1" fmla="*/ 520700 w 1885950"/>
              <a:gd name="connsiteY1" fmla="*/ 0 h 1130300"/>
              <a:gd name="connsiteX2" fmla="*/ 463550 w 1885950"/>
              <a:gd name="connsiteY2" fmla="*/ 6350 h 1130300"/>
              <a:gd name="connsiteX3" fmla="*/ 146050 w 1885950"/>
              <a:gd name="connsiteY3" fmla="*/ 19050 h 1130300"/>
              <a:gd name="connsiteX4" fmla="*/ 120650 w 1885950"/>
              <a:gd name="connsiteY4" fmla="*/ 31750 h 1130300"/>
              <a:gd name="connsiteX5" fmla="*/ 88900 w 1885950"/>
              <a:gd name="connsiteY5" fmla="*/ 50800 h 1130300"/>
              <a:gd name="connsiteX6" fmla="*/ 50800 w 1885950"/>
              <a:gd name="connsiteY6" fmla="*/ 82550 h 1130300"/>
              <a:gd name="connsiteX7" fmla="*/ 12700 w 1885950"/>
              <a:gd name="connsiteY7" fmla="*/ 152400 h 1130300"/>
              <a:gd name="connsiteX8" fmla="*/ 0 w 1885950"/>
              <a:gd name="connsiteY8" fmla="*/ 196850 h 1130300"/>
              <a:gd name="connsiteX9" fmla="*/ 6350 w 1885950"/>
              <a:gd name="connsiteY9" fmla="*/ 317500 h 1130300"/>
              <a:gd name="connsiteX10" fmla="*/ 12700 w 1885950"/>
              <a:gd name="connsiteY10" fmla="*/ 336550 h 1130300"/>
              <a:gd name="connsiteX11" fmla="*/ 25400 w 1885950"/>
              <a:gd name="connsiteY11" fmla="*/ 387350 h 1130300"/>
              <a:gd name="connsiteX12" fmla="*/ 50800 w 1885950"/>
              <a:gd name="connsiteY12" fmla="*/ 438150 h 1130300"/>
              <a:gd name="connsiteX13" fmla="*/ 57150 w 1885950"/>
              <a:gd name="connsiteY13" fmla="*/ 457200 h 1130300"/>
              <a:gd name="connsiteX14" fmla="*/ 76200 w 1885950"/>
              <a:gd name="connsiteY14" fmla="*/ 488950 h 1130300"/>
              <a:gd name="connsiteX15" fmla="*/ 82550 w 1885950"/>
              <a:gd name="connsiteY15" fmla="*/ 508000 h 1130300"/>
              <a:gd name="connsiteX16" fmla="*/ 107950 w 1885950"/>
              <a:gd name="connsiteY16" fmla="*/ 546100 h 1130300"/>
              <a:gd name="connsiteX17" fmla="*/ 114300 w 1885950"/>
              <a:gd name="connsiteY17" fmla="*/ 565150 h 1130300"/>
              <a:gd name="connsiteX18" fmla="*/ 133350 w 1885950"/>
              <a:gd name="connsiteY18" fmla="*/ 584200 h 1130300"/>
              <a:gd name="connsiteX19" fmla="*/ 152400 w 1885950"/>
              <a:gd name="connsiteY19" fmla="*/ 615950 h 1130300"/>
              <a:gd name="connsiteX20" fmla="*/ 196850 w 1885950"/>
              <a:gd name="connsiteY20" fmla="*/ 673100 h 1130300"/>
              <a:gd name="connsiteX21" fmla="*/ 215900 w 1885950"/>
              <a:gd name="connsiteY21" fmla="*/ 692150 h 1130300"/>
              <a:gd name="connsiteX22" fmla="*/ 228600 w 1885950"/>
              <a:gd name="connsiteY22" fmla="*/ 711200 h 1130300"/>
              <a:gd name="connsiteX23" fmla="*/ 273050 w 1885950"/>
              <a:gd name="connsiteY23" fmla="*/ 749300 h 1130300"/>
              <a:gd name="connsiteX24" fmla="*/ 285750 w 1885950"/>
              <a:gd name="connsiteY24" fmla="*/ 768350 h 1130300"/>
              <a:gd name="connsiteX25" fmla="*/ 304800 w 1885950"/>
              <a:gd name="connsiteY25" fmla="*/ 781050 h 1130300"/>
              <a:gd name="connsiteX26" fmla="*/ 342900 w 1885950"/>
              <a:gd name="connsiteY26" fmla="*/ 819150 h 1130300"/>
              <a:gd name="connsiteX27" fmla="*/ 361950 w 1885950"/>
              <a:gd name="connsiteY27" fmla="*/ 838200 h 1130300"/>
              <a:gd name="connsiteX28" fmla="*/ 381000 w 1885950"/>
              <a:gd name="connsiteY28" fmla="*/ 857250 h 1130300"/>
              <a:gd name="connsiteX29" fmla="*/ 419100 w 1885950"/>
              <a:gd name="connsiteY29" fmla="*/ 882650 h 1130300"/>
              <a:gd name="connsiteX30" fmla="*/ 438150 w 1885950"/>
              <a:gd name="connsiteY30" fmla="*/ 895350 h 1130300"/>
              <a:gd name="connsiteX31" fmla="*/ 457200 w 1885950"/>
              <a:gd name="connsiteY31" fmla="*/ 914400 h 1130300"/>
              <a:gd name="connsiteX32" fmla="*/ 482600 w 1885950"/>
              <a:gd name="connsiteY32" fmla="*/ 927100 h 1130300"/>
              <a:gd name="connsiteX33" fmla="*/ 508000 w 1885950"/>
              <a:gd name="connsiteY33" fmla="*/ 946150 h 1130300"/>
              <a:gd name="connsiteX34" fmla="*/ 539750 w 1885950"/>
              <a:gd name="connsiteY34" fmla="*/ 958850 h 1130300"/>
              <a:gd name="connsiteX35" fmla="*/ 577850 w 1885950"/>
              <a:gd name="connsiteY35" fmla="*/ 971550 h 1130300"/>
              <a:gd name="connsiteX36" fmla="*/ 609600 w 1885950"/>
              <a:gd name="connsiteY36" fmla="*/ 990600 h 1130300"/>
              <a:gd name="connsiteX37" fmla="*/ 654050 w 1885950"/>
              <a:gd name="connsiteY37" fmla="*/ 1003300 h 1130300"/>
              <a:gd name="connsiteX38" fmla="*/ 717550 w 1885950"/>
              <a:gd name="connsiteY38" fmla="*/ 1041400 h 1130300"/>
              <a:gd name="connsiteX39" fmla="*/ 736600 w 1885950"/>
              <a:gd name="connsiteY39" fmla="*/ 1047750 h 1130300"/>
              <a:gd name="connsiteX40" fmla="*/ 762000 w 1885950"/>
              <a:gd name="connsiteY40" fmla="*/ 1054100 h 1130300"/>
              <a:gd name="connsiteX41" fmla="*/ 793750 w 1885950"/>
              <a:gd name="connsiteY41" fmla="*/ 1066800 h 1130300"/>
              <a:gd name="connsiteX42" fmla="*/ 812800 w 1885950"/>
              <a:gd name="connsiteY42" fmla="*/ 1073150 h 1130300"/>
              <a:gd name="connsiteX43" fmla="*/ 831850 w 1885950"/>
              <a:gd name="connsiteY43" fmla="*/ 1085850 h 1130300"/>
              <a:gd name="connsiteX44" fmla="*/ 889000 w 1885950"/>
              <a:gd name="connsiteY44" fmla="*/ 1098550 h 1130300"/>
              <a:gd name="connsiteX45" fmla="*/ 908050 w 1885950"/>
              <a:gd name="connsiteY45" fmla="*/ 1104900 h 1130300"/>
              <a:gd name="connsiteX46" fmla="*/ 971550 w 1885950"/>
              <a:gd name="connsiteY46" fmla="*/ 1111250 h 1130300"/>
              <a:gd name="connsiteX47" fmla="*/ 1301750 w 1885950"/>
              <a:gd name="connsiteY47" fmla="*/ 1123950 h 1130300"/>
              <a:gd name="connsiteX48" fmla="*/ 1428750 w 1885950"/>
              <a:gd name="connsiteY48" fmla="*/ 1130300 h 1130300"/>
              <a:gd name="connsiteX49" fmla="*/ 1663700 w 1885950"/>
              <a:gd name="connsiteY49" fmla="*/ 1123950 h 1130300"/>
              <a:gd name="connsiteX50" fmla="*/ 1701800 w 1885950"/>
              <a:gd name="connsiteY50" fmla="*/ 1098550 h 1130300"/>
              <a:gd name="connsiteX51" fmla="*/ 1720850 w 1885950"/>
              <a:gd name="connsiteY51" fmla="*/ 1092200 h 1130300"/>
              <a:gd name="connsiteX52" fmla="*/ 1758950 w 1885950"/>
              <a:gd name="connsiteY52" fmla="*/ 1066800 h 1130300"/>
              <a:gd name="connsiteX53" fmla="*/ 1771650 w 1885950"/>
              <a:gd name="connsiteY53" fmla="*/ 1047750 h 1130300"/>
              <a:gd name="connsiteX54" fmla="*/ 1784350 w 1885950"/>
              <a:gd name="connsiteY54" fmla="*/ 1009650 h 1130300"/>
              <a:gd name="connsiteX55" fmla="*/ 1790700 w 1885950"/>
              <a:gd name="connsiteY55" fmla="*/ 990600 h 1130300"/>
              <a:gd name="connsiteX56" fmla="*/ 1803400 w 1885950"/>
              <a:gd name="connsiteY56" fmla="*/ 946150 h 1130300"/>
              <a:gd name="connsiteX57" fmla="*/ 1816100 w 1885950"/>
              <a:gd name="connsiteY57" fmla="*/ 927100 h 1130300"/>
              <a:gd name="connsiteX58" fmla="*/ 1841500 w 1885950"/>
              <a:gd name="connsiteY58" fmla="*/ 882650 h 1130300"/>
              <a:gd name="connsiteX59" fmla="*/ 1847850 w 1885950"/>
              <a:gd name="connsiteY59" fmla="*/ 863600 h 1130300"/>
              <a:gd name="connsiteX60" fmla="*/ 1860550 w 1885950"/>
              <a:gd name="connsiteY60" fmla="*/ 844550 h 1130300"/>
              <a:gd name="connsiteX61" fmla="*/ 1873250 w 1885950"/>
              <a:gd name="connsiteY61" fmla="*/ 781050 h 1130300"/>
              <a:gd name="connsiteX62" fmla="*/ 1879600 w 1885950"/>
              <a:gd name="connsiteY62" fmla="*/ 730250 h 1130300"/>
              <a:gd name="connsiteX63" fmla="*/ 1885950 w 1885950"/>
              <a:gd name="connsiteY63" fmla="*/ 698500 h 1130300"/>
              <a:gd name="connsiteX64" fmla="*/ 1879600 w 1885950"/>
              <a:gd name="connsiteY64" fmla="*/ 552450 h 1130300"/>
              <a:gd name="connsiteX65" fmla="*/ 1873250 w 1885950"/>
              <a:gd name="connsiteY65" fmla="*/ 533400 h 1130300"/>
              <a:gd name="connsiteX66" fmla="*/ 1816100 w 1885950"/>
              <a:gd name="connsiteY66" fmla="*/ 501650 h 1130300"/>
              <a:gd name="connsiteX67" fmla="*/ 1797050 w 1885950"/>
              <a:gd name="connsiteY67" fmla="*/ 488950 h 1130300"/>
              <a:gd name="connsiteX68" fmla="*/ 1771650 w 1885950"/>
              <a:gd name="connsiteY68" fmla="*/ 482600 h 1130300"/>
              <a:gd name="connsiteX69" fmla="*/ 1746250 w 1885950"/>
              <a:gd name="connsiteY69" fmla="*/ 469900 h 1130300"/>
              <a:gd name="connsiteX70" fmla="*/ 1720850 w 1885950"/>
              <a:gd name="connsiteY70" fmla="*/ 463550 h 1130300"/>
              <a:gd name="connsiteX71" fmla="*/ 1695450 w 1885950"/>
              <a:gd name="connsiteY71" fmla="*/ 450850 h 1130300"/>
              <a:gd name="connsiteX72" fmla="*/ 1657350 w 1885950"/>
              <a:gd name="connsiteY72" fmla="*/ 444500 h 1130300"/>
              <a:gd name="connsiteX73" fmla="*/ 1631950 w 1885950"/>
              <a:gd name="connsiteY73" fmla="*/ 438150 h 1130300"/>
              <a:gd name="connsiteX74" fmla="*/ 1593850 w 1885950"/>
              <a:gd name="connsiteY74" fmla="*/ 425450 h 1130300"/>
              <a:gd name="connsiteX75" fmla="*/ 1536700 w 1885950"/>
              <a:gd name="connsiteY75" fmla="*/ 412750 h 1130300"/>
              <a:gd name="connsiteX76" fmla="*/ 1511300 w 1885950"/>
              <a:gd name="connsiteY76" fmla="*/ 406400 h 1130300"/>
              <a:gd name="connsiteX77" fmla="*/ 1492250 w 1885950"/>
              <a:gd name="connsiteY77" fmla="*/ 400050 h 1130300"/>
              <a:gd name="connsiteX78" fmla="*/ 1384300 w 1885950"/>
              <a:gd name="connsiteY78" fmla="*/ 387350 h 1130300"/>
              <a:gd name="connsiteX79" fmla="*/ 1346200 w 1885950"/>
              <a:gd name="connsiteY79" fmla="*/ 381000 h 1130300"/>
              <a:gd name="connsiteX80" fmla="*/ 1282700 w 1885950"/>
              <a:gd name="connsiteY80" fmla="*/ 368300 h 1130300"/>
              <a:gd name="connsiteX81" fmla="*/ 1212850 w 1885950"/>
              <a:gd name="connsiteY81" fmla="*/ 361950 h 1130300"/>
              <a:gd name="connsiteX82" fmla="*/ 1174750 w 1885950"/>
              <a:gd name="connsiteY82" fmla="*/ 349250 h 1130300"/>
              <a:gd name="connsiteX83" fmla="*/ 1155700 w 1885950"/>
              <a:gd name="connsiteY83" fmla="*/ 342900 h 1130300"/>
              <a:gd name="connsiteX84" fmla="*/ 1092200 w 1885950"/>
              <a:gd name="connsiteY84" fmla="*/ 311150 h 1130300"/>
              <a:gd name="connsiteX85" fmla="*/ 1047750 w 1885950"/>
              <a:gd name="connsiteY85" fmla="*/ 285750 h 1130300"/>
              <a:gd name="connsiteX86" fmla="*/ 1003300 w 1885950"/>
              <a:gd name="connsiteY86" fmla="*/ 273050 h 1130300"/>
              <a:gd name="connsiteX87" fmla="*/ 984250 w 1885950"/>
              <a:gd name="connsiteY87" fmla="*/ 260350 h 1130300"/>
              <a:gd name="connsiteX88" fmla="*/ 965200 w 1885950"/>
              <a:gd name="connsiteY88" fmla="*/ 254000 h 1130300"/>
              <a:gd name="connsiteX89" fmla="*/ 939800 w 1885950"/>
              <a:gd name="connsiteY89" fmla="*/ 241300 h 1130300"/>
              <a:gd name="connsiteX90" fmla="*/ 920750 w 1885950"/>
              <a:gd name="connsiteY90" fmla="*/ 228600 h 1130300"/>
              <a:gd name="connsiteX91" fmla="*/ 882650 w 1885950"/>
              <a:gd name="connsiteY91" fmla="*/ 215900 h 1130300"/>
              <a:gd name="connsiteX92" fmla="*/ 844550 w 1885950"/>
              <a:gd name="connsiteY92" fmla="*/ 190500 h 1130300"/>
              <a:gd name="connsiteX93" fmla="*/ 825500 w 1885950"/>
              <a:gd name="connsiteY93" fmla="*/ 184150 h 1130300"/>
              <a:gd name="connsiteX94" fmla="*/ 768350 w 1885950"/>
              <a:gd name="connsiteY94" fmla="*/ 158750 h 1130300"/>
              <a:gd name="connsiteX95" fmla="*/ 723900 w 1885950"/>
              <a:gd name="connsiteY95" fmla="*/ 152400 h 1130300"/>
              <a:gd name="connsiteX96" fmla="*/ 704850 w 1885950"/>
              <a:gd name="connsiteY96" fmla="*/ 146050 h 1130300"/>
              <a:gd name="connsiteX97" fmla="*/ 666750 w 1885950"/>
              <a:gd name="connsiteY97" fmla="*/ 127000 h 1130300"/>
              <a:gd name="connsiteX98" fmla="*/ 609600 w 1885950"/>
              <a:gd name="connsiteY98" fmla="*/ 82550 h 1130300"/>
              <a:gd name="connsiteX99" fmla="*/ 495300 w 1885950"/>
              <a:gd name="connsiteY99" fmla="*/ 44450 h 1130300"/>
              <a:gd name="connsiteX100" fmla="*/ 476250 w 1885950"/>
              <a:gd name="connsiteY100" fmla="*/ 38100 h 1130300"/>
              <a:gd name="connsiteX101" fmla="*/ 457200 w 1885950"/>
              <a:gd name="connsiteY101" fmla="*/ 31750 h 1130300"/>
              <a:gd name="connsiteX102" fmla="*/ 431800 w 1885950"/>
              <a:gd name="connsiteY102" fmla="*/ 19050 h 1130300"/>
              <a:gd name="connsiteX103" fmla="*/ 431800 w 1885950"/>
              <a:gd name="connsiteY103" fmla="*/ 19050 h 1130300"/>
              <a:gd name="connsiteX104" fmla="*/ 431800 w 1885950"/>
              <a:gd name="connsiteY104" fmla="*/ 19050 h 1130300"/>
              <a:gd name="connsiteX105" fmla="*/ 520700 w 1885950"/>
              <a:gd name="connsiteY105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885950" h="1130300">
                <a:moveTo>
                  <a:pt x="520700" y="0"/>
                </a:moveTo>
                <a:lnTo>
                  <a:pt x="520700" y="0"/>
                </a:lnTo>
                <a:cubicBezTo>
                  <a:pt x="501650" y="2117"/>
                  <a:pt x="482693" y="5377"/>
                  <a:pt x="463550" y="6350"/>
                </a:cubicBezTo>
                <a:cubicBezTo>
                  <a:pt x="357769" y="11729"/>
                  <a:pt x="251679" y="11226"/>
                  <a:pt x="146050" y="19050"/>
                </a:cubicBezTo>
                <a:cubicBezTo>
                  <a:pt x="136610" y="19749"/>
                  <a:pt x="128925" y="27153"/>
                  <a:pt x="120650" y="31750"/>
                </a:cubicBezTo>
                <a:cubicBezTo>
                  <a:pt x="109861" y="37744"/>
                  <a:pt x="98774" y="43395"/>
                  <a:pt x="88900" y="50800"/>
                </a:cubicBezTo>
                <a:cubicBezTo>
                  <a:pt x="-8886" y="124139"/>
                  <a:pt x="139649" y="23318"/>
                  <a:pt x="50800" y="82550"/>
                </a:cubicBezTo>
                <a:cubicBezTo>
                  <a:pt x="36890" y="103415"/>
                  <a:pt x="18463" y="129350"/>
                  <a:pt x="12700" y="152400"/>
                </a:cubicBezTo>
                <a:cubicBezTo>
                  <a:pt x="4727" y="184294"/>
                  <a:pt x="9110" y="169521"/>
                  <a:pt x="0" y="196850"/>
                </a:cubicBezTo>
                <a:cubicBezTo>
                  <a:pt x="2117" y="237067"/>
                  <a:pt x="2704" y="277393"/>
                  <a:pt x="6350" y="317500"/>
                </a:cubicBezTo>
                <a:cubicBezTo>
                  <a:pt x="6956" y="324166"/>
                  <a:pt x="10939" y="330092"/>
                  <a:pt x="12700" y="336550"/>
                </a:cubicBezTo>
                <a:cubicBezTo>
                  <a:pt x="17293" y="353389"/>
                  <a:pt x="17594" y="371738"/>
                  <a:pt x="25400" y="387350"/>
                </a:cubicBezTo>
                <a:cubicBezTo>
                  <a:pt x="33867" y="404283"/>
                  <a:pt x="44813" y="420189"/>
                  <a:pt x="50800" y="438150"/>
                </a:cubicBezTo>
                <a:cubicBezTo>
                  <a:pt x="52917" y="444500"/>
                  <a:pt x="54157" y="451213"/>
                  <a:pt x="57150" y="457200"/>
                </a:cubicBezTo>
                <a:cubicBezTo>
                  <a:pt x="62670" y="468239"/>
                  <a:pt x="70680" y="477911"/>
                  <a:pt x="76200" y="488950"/>
                </a:cubicBezTo>
                <a:cubicBezTo>
                  <a:pt x="79193" y="494937"/>
                  <a:pt x="79299" y="502149"/>
                  <a:pt x="82550" y="508000"/>
                </a:cubicBezTo>
                <a:cubicBezTo>
                  <a:pt x="89963" y="521343"/>
                  <a:pt x="103123" y="531620"/>
                  <a:pt x="107950" y="546100"/>
                </a:cubicBezTo>
                <a:cubicBezTo>
                  <a:pt x="110067" y="552450"/>
                  <a:pt x="110587" y="559581"/>
                  <a:pt x="114300" y="565150"/>
                </a:cubicBezTo>
                <a:cubicBezTo>
                  <a:pt x="119281" y="572622"/>
                  <a:pt x="127962" y="577016"/>
                  <a:pt x="133350" y="584200"/>
                </a:cubicBezTo>
                <a:cubicBezTo>
                  <a:pt x="140755" y="594074"/>
                  <a:pt x="145226" y="605907"/>
                  <a:pt x="152400" y="615950"/>
                </a:cubicBezTo>
                <a:cubicBezTo>
                  <a:pt x="166427" y="635588"/>
                  <a:pt x="179785" y="656035"/>
                  <a:pt x="196850" y="673100"/>
                </a:cubicBezTo>
                <a:cubicBezTo>
                  <a:pt x="203200" y="679450"/>
                  <a:pt x="210151" y="685251"/>
                  <a:pt x="215900" y="692150"/>
                </a:cubicBezTo>
                <a:cubicBezTo>
                  <a:pt x="220786" y="698013"/>
                  <a:pt x="223714" y="705337"/>
                  <a:pt x="228600" y="711200"/>
                </a:cubicBezTo>
                <a:cubicBezTo>
                  <a:pt x="263161" y="752673"/>
                  <a:pt x="231006" y="707256"/>
                  <a:pt x="273050" y="749300"/>
                </a:cubicBezTo>
                <a:cubicBezTo>
                  <a:pt x="278446" y="754696"/>
                  <a:pt x="280354" y="762954"/>
                  <a:pt x="285750" y="768350"/>
                </a:cubicBezTo>
                <a:cubicBezTo>
                  <a:pt x="291146" y="773746"/>
                  <a:pt x="299096" y="775980"/>
                  <a:pt x="304800" y="781050"/>
                </a:cubicBezTo>
                <a:cubicBezTo>
                  <a:pt x="318224" y="792982"/>
                  <a:pt x="330200" y="806450"/>
                  <a:pt x="342900" y="819150"/>
                </a:cubicBezTo>
                <a:lnTo>
                  <a:pt x="361950" y="838200"/>
                </a:lnTo>
                <a:cubicBezTo>
                  <a:pt x="368300" y="844550"/>
                  <a:pt x="373528" y="852269"/>
                  <a:pt x="381000" y="857250"/>
                </a:cubicBezTo>
                <a:lnTo>
                  <a:pt x="419100" y="882650"/>
                </a:lnTo>
                <a:cubicBezTo>
                  <a:pt x="425450" y="886883"/>
                  <a:pt x="432754" y="889954"/>
                  <a:pt x="438150" y="895350"/>
                </a:cubicBezTo>
                <a:cubicBezTo>
                  <a:pt x="444500" y="901700"/>
                  <a:pt x="449892" y="909180"/>
                  <a:pt x="457200" y="914400"/>
                </a:cubicBezTo>
                <a:cubicBezTo>
                  <a:pt x="464903" y="919902"/>
                  <a:pt x="474573" y="922083"/>
                  <a:pt x="482600" y="927100"/>
                </a:cubicBezTo>
                <a:cubicBezTo>
                  <a:pt x="491575" y="932709"/>
                  <a:pt x="498749" y="941010"/>
                  <a:pt x="508000" y="946150"/>
                </a:cubicBezTo>
                <a:cubicBezTo>
                  <a:pt x="517964" y="951686"/>
                  <a:pt x="529038" y="954955"/>
                  <a:pt x="539750" y="958850"/>
                </a:cubicBezTo>
                <a:cubicBezTo>
                  <a:pt x="552331" y="963425"/>
                  <a:pt x="566371" y="964662"/>
                  <a:pt x="577850" y="971550"/>
                </a:cubicBezTo>
                <a:cubicBezTo>
                  <a:pt x="588433" y="977900"/>
                  <a:pt x="598561" y="985080"/>
                  <a:pt x="609600" y="990600"/>
                </a:cubicBezTo>
                <a:cubicBezTo>
                  <a:pt x="618710" y="995155"/>
                  <a:pt x="645912" y="1001265"/>
                  <a:pt x="654050" y="1003300"/>
                </a:cubicBezTo>
                <a:cubicBezTo>
                  <a:pt x="675217" y="1016000"/>
                  <a:pt x="694132" y="1033594"/>
                  <a:pt x="717550" y="1041400"/>
                </a:cubicBezTo>
                <a:cubicBezTo>
                  <a:pt x="723900" y="1043517"/>
                  <a:pt x="730164" y="1045911"/>
                  <a:pt x="736600" y="1047750"/>
                </a:cubicBezTo>
                <a:cubicBezTo>
                  <a:pt x="744991" y="1050148"/>
                  <a:pt x="753721" y="1051340"/>
                  <a:pt x="762000" y="1054100"/>
                </a:cubicBezTo>
                <a:cubicBezTo>
                  <a:pt x="772814" y="1057705"/>
                  <a:pt x="783077" y="1062798"/>
                  <a:pt x="793750" y="1066800"/>
                </a:cubicBezTo>
                <a:cubicBezTo>
                  <a:pt x="800017" y="1069150"/>
                  <a:pt x="806813" y="1070157"/>
                  <a:pt x="812800" y="1073150"/>
                </a:cubicBezTo>
                <a:cubicBezTo>
                  <a:pt x="819626" y="1076563"/>
                  <a:pt x="824835" y="1082844"/>
                  <a:pt x="831850" y="1085850"/>
                </a:cubicBezTo>
                <a:cubicBezTo>
                  <a:pt x="840976" y="1089761"/>
                  <a:pt x="881767" y="1096742"/>
                  <a:pt x="889000" y="1098550"/>
                </a:cubicBezTo>
                <a:cubicBezTo>
                  <a:pt x="895494" y="1100173"/>
                  <a:pt x="901434" y="1103882"/>
                  <a:pt x="908050" y="1104900"/>
                </a:cubicBezTo>
                <a:cubicBezTo>
                  <a:pt x="929075" y="1108135"/>
                  <a:pt x="950303" y="1110222"/>
                  <a:pt x="971550" y="1111250"/>
                </a:cubicBezTo>
                <a:lnTo>
                  <a:pt x="1301750" y="1123950"/>
                </a:lnTo>
                <a:lnTo>
                  <a:pt x="1428750" y="1130300"/>
                </a:lnTo>
                <a:cubicBezTo>
                  <a:pt x="1507067" y="1128183"/>
                  <a:pt x="1585452" y="1127862"/>
                  <a:pt x="1663700" y="1123950"/>
                </a:cubicBezTo>
                <a:cubicBezTo>
                  <a:pt x="1688184" y="1122726"/>
                  <a:pt x="1682156" y="1111646"/>
                  <a:pt x="1701800" y="1098550"/>
                </a:cubicBezTo>
                <a:cubicBezTo>
                  <a:pt x="1707369" y="1094837"/>
                  <a:pt x="1714999" y="1095451"/>
                  <a:pt x="1720850" y="1092200"/>
                </a:cubicBezTo>
                <a:cubicBezTo>
                  <a:pt x="1734193" y="1084787"/>
                  <a:pt x="1758950" y="1066800"/>
                  <a:pt x="1758950" y="1066800"/>
                </a:cubicBezTo>
                <a:cubicBezTo>
                  <a:pt x="1763183" y="1060450"/>
                  <a:pt x="1768550" y="1054724"/>
                  <a:pt x="1771650" y="1047750"/>
                </a:cubicBezTo>
                <a:cubicBezTo>
                  <a:pt x="1777087" y="1035517"/>
                  <a:pt x="1780117" y="1022350"/>
                  <a:pt x="1784350" y="1009650"/>
                </a:cubicBezTo>
                <a:cubicBezTo>
                  <a:pt x="1786467" y="1003300"/>
                  <a:pt x="1789077" y="997094"/>
                  <a:pt x="1790700" y="990600"/>
                </a:cubicBezTo>
                <a:cubicBezTo>
                  <a:pt x="1792735" y="982462"/>
                  <a:pt x="1798845" y="955260"/>
                  <a:pt x="1803400" y="946150"/>
                </a:cubicBezTo>
                <a:cubicBezTo>
                  <a:pt x="1806813" y="939324"/>
                  <a:pt x="1811867" y="933450"/>
                  <a:pt x="1816100" y="927100"/>
                </a:cubicBezTo>
                <a:cubicBezTo>
                  <a:pt x="1829530" y="873379"/>
                  <a:pt x="1811235" y="928048"/>
                  <a:pt x="1841500" y="882650"/>
                </a:cubicBezTo>
                <a:cubicBezTo>
                  <a:pt x="1845213" y="877081"/>
                  <a:pt x="1844857" y="869587"/>
                  <a:pt x="1847850" y="863600"/>
                </a:cubicBezTo>
                <a:cubicBezTo>
                  <a:pt x="1851263" y="856774"/>
                  <a:pt x="1856317" y="850900"/>
                  <a:pt x="1860550" y="844550"/>
                </a:cubicBezTo>
                <a:cubicBezTo>
                  <a:pt x="1868264" y="813695"/>
                  <a:pt x="1868060" y="817379"/>
                  <a:pt x="1873250" y="781050"/>
                </a:cubicBezTo>
                <a:cubicBezTo>
                  <a:pt x="1875663" y="764156"/>
                  <a:pt x="1877005" y="747117"/>
                  <a:pt x="1879600" y="730250"/>
                </a:cubicBezTo>
                <a:cubicBezTo>
                  <a:pt x="1881241" y="719583"/>
                  <a:pt x="1883833" y="709083"/>
                  <a:pt x="1885950" y="698500"/>
                </a:cubicBezTo>
                <a:cubicBezTo>
                  <a:pt x="1883833" y="649817"/>
                  <a:pt x="1883337" y="601036"/>
                  <a:pt x="1879600" y="552450"/>
                </a:cubicBezTo>
                <a:cubicBezTo>
                  <a:pt x="1879087" y="545776"/>
                  <a:pt x="1877983" y="538133"/>
                  <a:pt x="1873250" y="533400"/>
                </a:cubicBezTo>
                <a:cubicBezTo>
                  <a:pt x="1833207" y="493357"/>
                  <a:pt x="1848040" y="517620"/>
                  <a:pt x="1816100" y="501650"/>
                </a:cubicBezTo>
                <a:cubicBezTo>
                  <a:pt x="1809274" y="498237"/>
                  <a:pt x="1804065" y="491956"/>
                  <a:pt x="1797050" y="488950"/>
                </a:cubicBezTo>
                <a:cubicBezTo>
                  <a:pt x="1789028" y="485512"/>
                  <a:pt x="1779822" y="485664"/>
                  <a:pt x="1771650" y="482600"/>
                </a:cubicBezTo>
                <a:cubicBezTo>
                  <a:pt x="1762787" y="479276"/>
                  <a:pt x="1755113" y="473224"/>
                  <a:pt x="1746250" y="469900"/>
                </a:cubicBezTo>
                <a:cubicBezTo>
                  <a:pt x="1738078" y="466836"/>
                  <a:pt x="1729022" y="466614"/>
                  <a:pt x="1720850" y="463550"/>
                </a:cubicBezTo>
                <a:cubicBezTo>
                  <a:pt x="1711987" y="460226"/>
                  <a:pt x="1704517" y="453570"/>
                  <a:pt x="1695450" y="450850"/>
                </a:cubicBezTo>
                <a:cubicBezTo>
                  <a:pt x="1683118" y="447150"/>
                  <a:pt x="1669975" y="447025"/>
                  <a:pt x="1657350" y="444500"/>
                </a:cubicBezTo>
                <a:cubicBezTo>
                  <a:pt x="1648792" y="442788"/>
                  <a:pt x="1640309" y="440658"/>
                  <a:pt x="1631950" y="438150"/>
                </a:cubicBezTo>
                <a:cubicBezTo>
                  <a:pt x="1619128" y="434303"/>
                  <a:pt x="1606672" y="429297"/>
                  <a:pt x="1593850" y="425450"/>
                </a:cubicBezTo>
                <a:cubicBezTo>
                  <a:pt x="1571727" y="418813"/>
                  <a:pt x="1560006" y="417929"/>
                  <a:pt x="1536700" y="412750"/>
                </a:cubicBezTo>
                <a:cubicBezTo>
                  <a:pt x="1528181" y="410857"/>
                  <a:pt x="1519691" y="408798"/>
                  <a:pt x="1511300" y="406400"/>
                </a:cubicBezTo>
                <a:cubicBezTo>
                  <a:pt x="1504864" y="404561"/>
                  <a:pt x="1498869" y="401043"/>
                  <a:pt x="1492250" y="400050"/>
                </a:cubicBezTo>
                <a:cubicBezTo>
                  <a:pt x="1456419" y="394675"/>
                  <a:pt x="1420227" y="392036"/>
                  <a:pt x="1384300" y="387350"/>
                </a:cubicBezTo>
                <a:cubicBezTo>
                  <a:pt x="1371533" y="385685"/>
                  <a:pt x="1358855" y="383373"/>
                  <a:pt x="1346200" y="381000"/>
                </a:cubicBezTo>
                <a:cubicBezTo>
                  <a:pt x="1324984" y="377022"/>
                  <a:pt x="1304197" y="370254"/>
                  <a:pt x="1282700" y="368300"/>
                </a:cubicBezTo>
                <a:lnTo>
                  <a:pt x="1212850" y="361950"/>
                </a:lnTo>
                <a:lnTo>
                  <a:pt x="1174750" y="349250"/>
                </a:lnTo>
                <a:cubicBezTo>
                  <a:pt x="1168400" y="347133"/>
                  <a:pt x="1161269" y="346613"/>
                  <a:pt x="1155700" y="342900"/>
                </a:cubicBezTo>
                <a:cubicBezTo>
                  <a:pt x="1080201" y="292567"/>
                  <a:pt x="1149640" y="332690"/>
                  <a:pt x="1092200" y="311150"/>
                </a:cubicBezTo>
                <a:cubicBezTo>
                  <a:pt x="1047670" y="294451"/>
                  <a:pt x="1084596" y="304173"/>
                  <a:pt x="1047750" y="285750"/>
                </a:cubicBezTo>
                <a:cubicBezTo>
                  <a:pt x="1038640" y="281195"/>
                  <a:pt x="1011438" y="275085"/>
                  <a:pt x="1003300" y="273050"/>
                </a:cubicBezTo>
                <a:cubicBezTo>
                  <a:pt x="996950" y="268817"/>
                  <a:pt x="991076" y="263763"/>
                  <a:pt x="984250" y="260350"/>
                </a:cubicBezTo>
                <a:cubicBezTo>
                  <a:pt x="978263" y="257357"/>
                  <a:pt x="971352" y="256637"/>
                  <a:pt x="965200" y="254000"/>
                </a:cubicBezTo>
                <a:cubicBezTo>
                  <a:pt x="956499" y="250271"/>
                  <a:pt x="948019" y="245996"/>
                  <a:pt x="939800" y="241300"/>
                </a:cubicBezTo>
                <a:cubicBezTo>
                  <a:pt x="933174" y="237514"/>
                  <a:pt x="927724" y="231700"/>
                  <a:pt x="920750" y="228600"/>
                </a:cubicBezTo>
                <a:cubicBezTo>
                  <a:pt x="908517" y="223163"/>
                  <a:pt x="893789" y="223326"/>
                  <a:pt x="882650" y="215900"/>
                </a:cubicBezTo>
                <a:cubicBezTo>
                  <a:pt x="869950" y="207433"/>
                  <a:pt x="859030" y="195327"/>
                  <a:pt x="844550" y="190500"/>
                </a:cubicBezTo>
                <a:cubicBezTo>
                  <a:pt x="838200" y="188383"/>
                  <a:pt x="831487" y="187143"/>
                  <a:pt x="825500" y="184150"/>
                </a:cubicBezTo>
                <a:cubicBezTo>
                  <a:pt x="795009" y="168904"/>
                  <a:pt x="814221" y="165303"/>
                  <a:pt x="768350" y="158750"/>
                </a:cubicBezTo>
                <a:lnTo>
                  <a:pt x="723900" y="152400"/>
                </a:lnTo>
                <a:cubicBezTo>
                  <a:pt x="717550" y="150283"/>
                  <a:pt x="710837" y="149043"/>
                  <a:pt x="704850" y="146050"/>
                </a:cubicBezTo>
                <a:cubicBezTo>
                  <a:pt x="655611" y="121431"/>
                  <a:pt x="714633" y="142961"/>
                  <a:pt x="666750" y="127000"/>
                </a:cubicBezTo>
                <a:cubicBezTo>
                  <a:pt x="650313" y="110563"/>
                  <a:pt x="632386" y="90145"/>
                  <a:pt x="609600" y="82550"/>
                </a:cubicBezTo>
                <a:lnTo>
                  <a:pt x="495300" y="44450"/>
                </a:lnTo>
                <a:lnTo>
                  <a:pt x="476250" y="38100"/>
                </a:lnTo>
                <a:cubicBezTo>
                  <a:pt x="469900" y="35983"/>
                  <a:pt x="462769" y="35463"/>
                  <a:pt x="457200" y="31750"/>
                </a:cubicBezTo>
                <a:cubicBezTo>
                  <a:pt x="436389" y="17876"/>
                  <a:pt x="445782" y="19050"/>
                  <a:pt x="431800" y="19050"/>
                </a:cubicBezTo>
                <a:lnTo>
                  <a:pt x="431800" y="19050"/>
                </a:lnTo>
                <a:lnTo>
                  <a:pt x="431800" y="19050"/>
                </a:lnTo>
                <a:lnTo>
                  <a:pt x="52070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72898-67D3-8B4B-BE34-2C4E1173CEF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9049" y="2593273"/>
            <a:ext cx="1406248" cy="252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6FB7E9-1B36-3B4F-9C49-8BBA0469A4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09049" y="3245001"/>
            <a:ext cx="1712562" cy="342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8A13A57-6926-DF4F-B48A-553B88182C10}"/>
                  </a:ext>
                </a:extLst>
              </p:cNvPr>
              <p:cNvSpPr txBox="1"/>
              <p:nvPr/>
            </p:nvSpPr>
            <p:spPr>
              <a:xfrm>
                <a:off x="7727284" y="3970778"/>
                <a:ext cx="1506503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8A13A57-6926-DF4F-B48A-553B88182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284" y="3970778"/>
                <a:ext cx="1506503" cy="423770"/>
              </a:xfrm>
              <a:prstGeom prst="rect">
                <a:avLst/>
              </a:prstGeom>
              <a:blipFill>
                <a:blip r:embed="rId22"/>
                <a:stretch>
                  <a:fillRect l="-3333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470BE36E-A761-2F4E-8D11-03F7DBDC412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57624" y="4584525"/>
            <a:ext cx="1808147" cy="3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406B-7ED2-764D-B079-B9F8BC2C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8" y="-66632"/>
            <a:ext cx="10515600" cy="1325563"/>
          </a:xfrm>
        </p:spPr>
        <p:txBody>
          <a:bodyPr/>
          <a:lstStyle/>
          <a:p>
            <a:r>
              <a:rPr lang="en-US" dirty="0"/>
              <a:t>Data as Graphs - Explicit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BE5DF-DEB0-114E-8566-2E085366B8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6187" y="1814243"/>
            <a:ext cx="2070201" cy="16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2B976-6755-5A45-8A36-A066E035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0605" y="1961249"/>
            <a:ext cx="2210048" cy="165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E368E-CEF8-AB40-81AE-E980A591C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1906360"/>
            <a:ext cx="1911555" cy="165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C9D23-A4FE-8B47-80AA-98D13FAAEC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480" y="4344400"/>
            <a:ext cx="2070200" cy="1380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9FA10-CB72-2E40-8A03-A1F6FCA4EE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2321" y="4067190"/>
            <a:ext cx="2279965" cy="1785866"/>
          </a:xfrm>
          <a:prstGeom prst="rect">
            <a:avLst/>
          </a:prstGeom>
        </p:spPr>
      </p:pic>
      <p:pic>
        <p:nvPicPr>
          <p:cNvPr id="9" name="Picture 2" descr="mage result for molecular">
            <a:extLst>
              <a:ext uri="{FF2B5EF4-FFF2-40B4-BE49-F238E27FC236}">
                <a16:creationId xmlns:a16="http://schemas.microsoft.com/office/drawing/2014/main" id="{3BCF07E7-8DEC-C742-90DD-DDB8A97F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05" y="4165787"/>
            <a:ext cx="1907993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941A7-42E0-BE40-8E17-0A5D163AC830}"/>
              </a:ext>
            </a:extLst>
          </p:cNvPr>
          <p:cNvSpPr txBox="1"/>
          <p:nvPr/>
        </p:nvSpPr>
        <p:spPr>
          <a:xfrm>
            <a:off x="1711234" y="3620448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Social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1E7DD-1579-3342-B019-E2AEC1C419E9}"/>
              </a:ext>
            </a:extLst>
          </p:cNvPr>
          <p:cNvSpPr txBox="1"/>
          <p:nvPr/>
        </p:nvSpPr>
        <p:spPr>
          <a:xfrm>
            <a:off x="4793171" y="3620448"/>
            <a:ext cx="227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Transportation Graphs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86484-1FEE-BA43-8AAE-9712A918FA21}"/>
              </a:ext>
            </a:extLst>
          </p:cNvPr>
          <p:cNvSpPr txBox="1"/>
          <p:nvPr/>
        </p:nvSpPr>
        <p:spPr>
          <a:xfrm>
            <a:off x="8783300" y="3618785"/>
            <a:ext cx="138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Brain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C7F0F-B59D-FF4B-B5FF-E88B410E3C52}"/>
              </a:ext>
            </a:extLst>
          </p:cNvPr>
          <p:cNvSpPr txBox="1"/>
          <p:nvPr/>
        </p:nvSpPr>
        <p:spPr>
          <a:xfrm>
            <a:off x="1711234" y="5853056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Web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27C81-286C-F744-BA40-459CACE9110B}"/>
              </a:ext>
            </a:extLst>
          </p:cNvPr>
          <p:cNvSpPr txBox="1"/>
          <p:nvPr/>
        </p:nvSpPr>
        <p:spPr>
          <a:xfrm>
            <a:off x="4914728" y="5853056"/>
            <a:ext cx="18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Molecular Graphs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8B537-CAA3-D24F-A9E9-CD41051F2E1E}"/>
              </a:ext>
            </a:extLst>
          </p:cNvPr>
          <p:cNvSpPr txBox="1"/>
          <p:nvPr/>
        </p:nvSpPr>
        <p:spPr>
          <a:xfrm>
            <a:off x="8923882" y="5853056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Gene Graphs</a:t>
            </a:r>
          </a:p>
        </p:txBody>
      </p:sp>
    </p:spTree>
    <p:extLst>
      <p:ext uri="{BB962C8B-B14F-4D97-AF65-F5344CB8AC3E}">
        <p14:creationId xmlns:p14="http://schemas.microsoft.com/office/powerpoint/2010/main" val="4181511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A6F7-E473-6045-A16B-AFE770C1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DiffPool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07F59-0D6B-654A-A013-7C2D9818A068}"/>
              </a:ext>
            </a:extLst>
          </p:cNvPr>
          <p:cNvSpPr txBox="1"/>
          <p:nvPr/>
        </p:nvSpPr>
        <p:spPr>
          <a:xfrm>
            <a:off x="838200" y="1588168"/>
            <a:ext cx="7180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Downsample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by clustering the nodes using GNN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EC967D-2C8C-B742-896E-316BC6937356}"/>
              </a:ext>
            </a:extLst>
          </p:cNvPr>
          <p:cNvSpPr/>
          <p:nvPr/>
        </p:nvSpPr>
        <p:spPr>
          <a:xfrm>
            <a:off x="2180129" y="3356878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F99CEB-E67F-6C41-9447-2F1D7E20151B}"/>
              </a:ext>
            </a:extLst>
          </p:cNvPr>
          <p:cNvSpPr/>
          <p:nvPr/>
        </p:nvSpPr>
        <p:spPr>
          <a:xfrm>
            <a:off x="1974292" y="4088327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4C5278-BDC9-DE49-8A59-487752719E2A}"/>
              </a:ext>
            </a:extLst>
          </p:cNvPr>
          <p:cNvSpPr/>
          <p:nvPr/>
        </p:nvSpPr>
        <p:spPr>
          <a:xfrm>
            <a:off x="3061788" y="375861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44D4C8-3F18-4643-B469-DAC3D6FFE01E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2423298" y="3600048"/>
            <a:ext cx="680211" cy="200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01F883-6B43-0D47-964D-32387B9708F5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116737" y="3641769"/>
            <a:ext cx="205836" cy="44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84F8D67-2A73-574E-ADCC-DC242447FC69}"/>
              </a:ext>
            </a:extLst>
          </p:cNvPr>
          <p:cNvSpPr/>
          <p:nvPr/>
        </p:nvSpPr>
        <p:spPr>
          <a:xfrm>
            <a:off x="3068989" y="2833222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131672-DE4C-084A-915A-25D76CB0A06A}"/>
              </a:ext>
            </a:extLst>
          </p:cNvPr>
          <p:cNvSpPr/>
          <p:nvPr/>
        </p:nvSpPr>
        <p:spPr>
          <a:xfrm>
            <a:off x="1718603" y="2719911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A28190-2B06-7F43-B43F-AFAEDFB5241C}"/>
              </a:ext>
            </a:extLst>
          </p:cNvPr>
          <p:cNvCxnSpPr>
            <a:cxnSpLocks/>
            <a:stCxn id="6" idx="1"/>
            <a:endCxn id="12" idx="5"/>
          </p:cNvCxnSpPr>
          <p:nvPr/>
        </p:nvCxnSpPr>
        <p:spPr>
          <a:xfrm flipH="1" flipV="1">
            <a:off x="1961772" y="2963080"/>
            <a:ext cx="260078" cy="435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7F4F6-1E7F-B443-9B6B-DBB76A65B938}"/>
              </a:ext>
            </a:extLst>
          </p:cNvPr>
          <p:cNvCxnSpPr>
            <a:cxnSpLocks/>
            <a:stCxn id="7" idx="2"/>
            <a:endCxn id="16" idx="6"/>
          </p:cNvCxnSpPr>
          <p:nvPr/>
        </p:nvCxnSpPr>
        <p:spPr>
          <a:xfrm flipH="1" flipV="1">
            <a:off x="1215227" y="4115120"/>
            <a:ext cx="759065" cy="115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673A86-291A-2144-BFDF-B8261AD4BF90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>
            <a:off x="3211434" y="3118113"/>
            <a:ext cx="93523" cy="68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C916F8E-76A4-AF4C-975B-7C8166B1427A}"/>
              </a:ext>
            </a:extLst>
          </p:cNvPr>
          <p:cNvSpPr/>
          <p:nvPr/>
        </p:nvSpPr>
        <p:spPr>
          <a:xfrm>
            <a:off x="930337" y="397267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593FDE-B841-1E4A-98C4-BEE53C5F7A61}"/>
              </a:ext>
            </a:extLst>
          </p:cNvPr>
          <p:cNvCxnSpPr>
            <a:cxnSpLocks/>
            <a:stCxn id="8" idx="4"/>
            <a:endCxn id="18" idx="7"/>
          </p:cNvCxnSpPr>
          <p:nvPr/>
        </p:nvCxnSpPr>
        <p:spPr>
          <a:xfrm flipH="1">
            <a:off x="2857893" y="4043506"/>
            <a:ext cx="346340" cy="47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A6FB1D-66AD-8341-B33F-F43FE07B789E}"/>
              </a:ext>
            </a:extLst>
          </p:cNvPr>
          <p:cNvSpPr/>
          <p:nvPr/>
        </p:nvSpPr>
        <p:spPr>
          <a:xfrm>
            <a:off x="2614724" y="4477285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AA208-335C-A746-A7B1-E3CFC3CE2621}"/>
              </a:ext>
            </a:extLst>
          </p:cNvPr>
          <p:cNvCxnSpPr>
            <a:cxnSpLocks/>
            <a:stCxn id="20" idx="1"/>
            <a:endCxn id="8" idx="6"/>
          </p:cNvCxnSpPr>
          <p:nvPr/>
        </p:nvCxnSpPr>
        <p:spPr>
          <a:xfrm flipH="1" flipV="1">
            <a:off x="3346678" y="3901061"/>
            <a:ext cx="566864" cy="395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ED5FF14-82BB-4D45-8FE4-C1CB052BF425}"/>
              </a:ext>
            </a:extLst>
          </p:cNvPr>
          <p:cNvSpPr/>
          <p:nvPr/>
        </p:nvSpPr>
        <p:spPr>
          <a:xfrm>
            <a:off x="3871821" y="4254603"/>
            <a:ext cx="284890" cy="28489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/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88C262-1E57-CD46-B59C-71D6E857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52" y="3939332"/>
                <a:ext cx="294247" cy="276999"/>
              </a:xfrm>
              <a:prstGeom prst="rect">
                <a:avLst/>
              </a:prstGeom>
              <a:blipFill>
                <a:blip r:embed="rId2"/>
                <a:stretch>
                  <a:fillRect l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/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46C2CEC-DFDE-544D-B071-5A695DC2D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161" y="4050971"/>
                <a:ext cx="294247" cy="276999"/>
              </a:xfrm>
              <a:prstGeom prst="rect">
                <a:avLst/>
              </a:prstGeom>
              <a:blipFill>
                <a:blip r:embed="rId3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/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0E0C47-7899-7F49-B435-A62D77094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68" y="3336640"/>
                <a:ext cx="288925" cy="276999"/>
              </a:xfrm>
              <a:prstGeom prst="rect">
                <a:avLst/>
              </a:prstGeom>
              <a:blipFill>
                <a:blip r:embed="rId4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/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EECFC-38DC-9341-95F5-BF2CD233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24" y="2703945"/>
                <a:ext cx="294247" cy="276999"/>
              </a:xfrm>
              <a:prstGeom prst="rect">
                <a:avLst/>
              </a:prstGeom>
              <a:blipFill>
                <a:blip r:embed="rId5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/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7E812F-061B-654D-910F-53272718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1" y="2805081"/>
                <a:ext cx="284373" cy="276999"/>
              </a:xfrm>
              <a:prstGeom prst="rect">
                <a:avLst/>
              </a:prstGeom>
              <a:blipFill>
                <a:blip r:embed="rId6"/>
                <a:stretch>
                  <a:fillRect l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/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BAA0C5-AA03-FD49-BC65-B13676966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970" y="3721453"/>
                <a:ext cx="294247" cy="276999"/>
              </a:xfrm>
              <a:prstGeom prst="rect">
                <a:avLst/>
              </a:prstGeom>
              <a:blipFill>
                <a:blip r:embed="rId7"/>
                <a:stretch>
                  <a:fillRect l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/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F56055-5251-FB46-AE16-B4155E5F5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821" y="4219295"/>
                <a:ext cx="294247" cy="276999"/>
              </a:xfrm>
              <a:prstGeom prst="rect">
                <a:avLst/>
              </a:prstGeom>
              <a:blipFill>
                <a:blip r:embed="rId8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/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BDBC0A-DFED-DD42-8099-DE969FA7D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215" y="4446026"/>
                <a:ext cx="294247" cy="276999"/>
              </a:xfrm>
              <a:prstGeom prst="rect">
                <a:avLst/>
              </a:prstGeom>
              <a:blipFill>
                <a:blip r:embed="rId9"/>
                <a:stretch>
                  <a:fillRect l="-833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9E322096-8F84-E142-AEC7-44AC87E00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77" y="5462146"/>
            <a:ext cx="2390444" cy="2548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554E85-D76F-7545-881E-3FC8BE62FB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388" y="6201254"/>
            <a:ext cx="3707670" cy="252535"/>
          </a:xfrm>
          <a:prstGeom prst="rect">
            <a:avLst/>
          </a:prstGeom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4119D564-38C7-2B45-BB3A-34E8A7B4D281}"/>
              </a:ext>
            </a:extLst>
          </p:cNvPr>
          <p:cNvSpPr/>
          <p:nvPr/>
        </p:nvSpPr>
        <p:spPr>
          <a:xfrm>
            <a:off x="2515415" y="5780554"/>
            <a:ext cx="189599" cy="40005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/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2B555-4DE7-3D47-976D-71FB26680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9" y="3639942"/>
                <a:ext cx="407932" cy="304058"/>
              </a:xfrm>
              <a:prstGeom prst="rect">
                <a:avLst/>
              </a:prstGeom>
              <a:blipFill>
                <a:blip r:embed="rId12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/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C9971-703D-DB4E-B681-B6FA18DE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875" y="3036333"/>
                <a:ext cx="402611" cy="304058"/>
              </a:xfrm>
              <a:prstGeom prst="rect">
                <a:avLst/>
              </a:prstGeom>
              <a:blipFill>
                <a:blip r:embed="rId13"/>
                <a:stretch>
                  <a:fillRect l="-12121" r="-303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/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A4F1FF-7FA9-7E43-88CF-716ECD2BE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47" y="2414293"/>
                <a:ext cx="407932" cy="305468"/>
              </a:xfrm>
              <a:prstGeom prst="rect">
                <a:avLst/>
              </a:prstGeom>
              <a:blipFill>
                <a:blip r:embed="rId14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/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BE707-144B-254B-8A89-F18C48EA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17" y="2746057"/>
                <a:ext cx="407932" cy="304058"/>
              </a:xfrm>
              <a:prstGeom prst="rect">
                <a:avLst/>
              </a:prstGeom>
              <a:blipFill>
                <a:blip r:embed="rId15"/>
                <a:stretch>
                  <a:fillRect l="-12121" r="-303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/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318312-E1A4-E74D-B1F2-CE32242F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712" y="3551013"/>
                <a:ext cx="407932" cy="305789"/>
              </a:xfrm>
              <a:prstGeom prst="rect">
                <a:avLst/>
              </a:prstGeom>
              <a:blipFill>
                <a:blip r:embed="rId16"/>
                <a:stretch>
                  <a:fillRect l="-12121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/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906577-C22C-5E4B-8FE3-CC61F9634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786" y="3937507"/>
                <a:ext cx="407932" cy="305789"/>
              </a:xfrm>
              <a:prstGeom prst="rect">
                <a:avLst/>
              </a:prstGeom>
              <a:blipFill>
                <a:blip r:embed="rId17"/>
                <a:stretch>
                  <a:fillRect l="-11765" r="-29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/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ED1772-F6EB-6241-A216-D73E4A319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413" y="4643564"/>
                <a:ext cx="407932" cy="304507"/>
              </a:xfrm>
              <a:prstGeom prst="rect">
                <a:avLst/>
              </a:prstGeom>
              <a:blipFill>
                <a:blip r:embed="rId18"/>
                <a:stretch>
                  <a:fillRect l="-15625" r="-31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/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0B9DFC-CB64-5A43-92C3-4AC55685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001" y="3937506"/>
                <a:ext cx="459228" cy="305918"/>
              </a:xfrm>
              <a:prstGeom prst="rect">
                <a:avLst/>
              </a:prstGeom>
              <a:blipFill>
                <a:blip r:embed="rId19"/>
                <a:stretch>
                  <a:fillRect l="-13514" t="-4000" r="-1621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745B3173-5F57-5645-AC8E-EF9F19017BF7}"/>
              </a:ext>
            </a:extLst>
          </p:cNvPr>
          <p:cNvSpPr txBox="1"/>
          <p:nvPr/>
        </p:nvSpPr>
        <p:spPr>
          <a:xfrm>
            <a:off x="5596601" y="3259588"/>
            <a:ext cx="270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Generated new features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D544D1-468A-7D4C-A381-4C4514B418BB}"/>
              </a:ext>
            </a:extLst>
          </p:cNvPr>
          <p:cNvSpPr txBox="1"/>
          <p:nvPr/>
        </p:nvSpPr>
        <p:spPr>
          <a:xfrm>
            <a:off x="5399804" y="2531561"/>
            <a:ext cx="3188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Generated soft-assign matrix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E3909D8C-2546-1744-9524-2A5E6DD05DDF}"/>
              </a:ext>
            </a:extLst>
          </p:cNvPr>
          <p:cNvSpPr/>
          <p:nvPr/>
        </p:nvSpPr>
        <p:spPr>
          <a:xfrm>
            <a:off x="2360531" y="3329037"/>
            <a:ext cx="1905000" cy="1695450"/>
          </a:xfrm>
          <a:custGeom>
            <a:avLst/>
            <a:gdLst>
              <a:gd name="connsiteX0" fmla="*/ 901700 w 1905000"/>
              <a:gd name="connsiteY0" fmla="*/ 0 h 1695450"/>
              <a:gd name="connsiteX1" fmla="*/ 901700 w 1905000"/>
              <a:gd name="connsiteY1" fmla="*/ 0 h 1695450"/>
              <a:gd name="connsiteX2" fmla="*/ 838200 w 1905000"/>
              <a:gd name="connsiteY2" fmla="*/ 6350 h 1695450"/>
              <a:gd name="connsiteX3" fmla="*/ 660400 w 1905000"/>
              <a:gd name="connsiteY3" fmla="*/ 19050 h 1695450"/>
              <a:gd name="connsiteX4" fmla="*/ 641350 w 1905000"/>
              <a:gd name="connsiteY4" fmla="*/ 25400 h 1695450"/>
              <a:gd name="connsiteX5" fmla="*/ 565150 w 1905000"/>
              <a:gd name="connsiteY5" fmla="*/ 88900 h 1695450"/>
              <a:gd name="connsiteX6" fmla="*/ 552450 w 1905000"/>
              <a:gd name="connsiteY6" fmla="*/ 107950 h 1695450"/>
              <a:gd name="connsiteX7" fmla="*/ 546100 w 1905000"/>
              <a:gd name="connsiteY7" fmla="*/ 127000 h 1695450"/>
              <a:gd name="connsiteX8" fmla="*/ 527050 w 1905000"/>
              <a:gd name="connsiteY8" fmla="*/ 146050 h 1695450"/>
              <a:gd name="connsiteX9" fmla="*/ 501650 w 1905000"/>
              <a:gd name="connsiteY9" fmla="*/ 190500 h 1695450"/>
              <a:gd name="connsiteX10" fmla="*/ 476250 w 1905000"/>
              <a:gd name="connsiteY10" fmla="*/ 228600 h 1695450"/>
              <a:gd name="connsiteX11" fmla="*/ 457200 w 1905000"/>
              <a:gd name="connsiteY11" fmla="*/ 266700 h 1695450"/>
              <a:gd name="connsiteX12" fmla="*/ 444500 w 1905000"/>
              <a:gd name="connsiteY12" fmla="*/ 304800 h 1695450"/>
              <a:gd name="connsiteX13" fmla="*/ 438150 w 1905000"/>
              <a:gd name="connsiteY13" fmla="*/ 323850 h 1695450"/>
              <a:gd name="connsiteX14" fmla="*/ 425450 w 1905000"/>
              <a:gd name="connsiteY14" fmla="*/ 349250 h 1695450"/>
              <a:gd name="connsiteX15" fmla="*/ 412750 w 1905000"/>
              <a:gd name="connsiteY15" fmla="*/ 393700 h 1695450"/>
              <a:gd name="connsiteX16" fmla="*/ 406400 w 1905000"/>
              <a:gd name="connsiteY16" fmla="*/ 412750 h 1695450"/>
              <a:gd name="connsiteX17" fmla="*/ 393700 w 1905000"/>
              <a:gd name="connsiteY17" fmla="*/ 431800 h 1695450"/>
              <a:gd name="connsiteX18" fmla="*/ 381000 w 1905000"/>
              <a:gd name="connsiteY18" fmla="*/ 469900 h 1695450"/>
              <a:gd name="connsiteX19" fmla="*/ 374650 w 1905000"/>
              <a:gd name="connsiteY19" fmla="*/ 488950 h 1695450"/>
              <a:gd name="connsiteX20" fmla="*/ 361950 w 1905000"/>
              <a:gd name="connsiteY20" fmla="*/ 514350 h 1695450"/>
              <a:gd name="connsiteX21" fmla="*/ 342900 w 1905000"/>
              <a:gd name="connsiteY21" fmla="*/ 527050 h 1695450"/>
              <a:gd name="connsiteX22" fmla="*/ 317500 w 1905000"/>
              <a:gd name="connsiteY22" fmla="*/ 565150 h 1695450"/>
              <a:gd name="connsiteX23" fmla="*/ 285750 w 1905000"/>
              <a:gd name="connsiteY23" fmla="*/ 596900 h 1695450"/>
              <a:gd name="connsiteX24" fmla="*/ 266700 w 1905000"/>
              <a:gd name="connsiteY24" fmla="*/ 635000 h 1695450"/>
              <a:gd name="connsiteX25" fmla="*/ 254000 w 1905000"/>
              <a:gd name="connsiteY25" fmla="*/ 654050 h 1695450"/>
              <a:gd name="connsiteX26" fmla="*/ 247650 w 1905000"/>
              <a:gd name="connsiteY26" fmla="*/ 673100 h 1695450"/>
              <a:gd name="connsiteX27" fmla="*/ 222250 w 1905000"/>
              <a:gd name="connsiteY27" fmla="*/ 711200 h 1695450"/>
              <a:gd name="connsiteX28" fmla="*/ 171450 w 1905000"/>
              <a:gd name="connsiteY28" fmla="*/ 787400 h 1695450"/>
              <a:gd name="connsiteX29" fmla="*/ 146050 w 1905000"/>
              <a:gd name="connsiteY29" fmla="*/ 825500 h 1695450"/>
              <a:gd name="connsiteX30" fmla="*/ 133350 w 1905000"/>
              <a:gd name="connsiteY30" fmla="*/ 844550 h 1695450"/>
              <a:gd name="connsiteX31" fmla="*/ 127000 w 1905000"/>
              <a:gd name="connsiteY31" fmla="*/ 863600 h 1695450"/>
              <a:gd name="connsiteX32" fmla="*/ 114300 w 1905000"/>
              <a:gd name="connsiteY32" fmla="*/ 882650 h 1695450"/>
              <a:gd name="connsiteX33" fmla="*/ 101600 w 1905000"/>
              <a:gd name="connsiteY33" fmla="*/ 920750 h 1695450"/>
              <a:gd name="connsiteX34" fmla="*/ 88900 w 1905000"/>
              <a:gd name="connsiteY34" fmla="*/ 939800 h 1695450"/>
              <a:gd name="connsiteX35" fmla="*/ 76200 w 1905000"/>
              <a:gd name="connsiteY35" fmla="*/ 977900 h 1695450"/>
              <a:gd name="connsiteX36" fmla="*/ 69850 w 1905000"/>
              <a:gd name="connsiteY36" fmla="*/ 996950 h 1695450"/>
              <a:gd name="connsiteX37" fmla="*/ 57150 w 1905000"/>
              <a:gd name="connsiteY37" fmla="*/ 1016000 h 1695450"/>
              <a:gd name="connsiteX38" fmla="*/ 50800 w 1905000"/>
              <a:gd name="connsiteY38" fmla="*/ 1035050 h 1695450"/>
              <a:gd name="connsiteX39" fmla="*/ 31750 w 1905000"/>
              <a:gd name="connsiteY39" fmla="*/ 1047750 h 1695450"/>
              <a:gd name="connsiteX40" fmla="*/ 19050 w 1905000"/>
              <a:gd name="connsiteY40" fmla="*/ 1136650 h 1695450"/>
              <a:gd name="connsiteX41" fmla="*/ 12700 w 1905000"/>
              <a:gd name="connsiteY41" fmla="*/ 1168400 h 1695450"/>
              <a:gd name="connsiteX42" fmla="*/ 6350 w 1905000"/>
              <a:gd name="connsiteY42" fmla="*/ 1263650 h 1695450"/>
              <a:gd name="connsiteX43" fmla="*/ 0 w 1905000"/>
              <a:gd name="connsiteY43" fmla="*/ 1289050 h 1695450"/>
              <a:gd name="connsiteX44" fmla="*/ 6350 w 1905000"/>
              <a:gd name="connsiteY44" fmla="*/ 1384300 h 1695450"/>
              <a:gd name="connsiteX45" fmla="*/ 19050 w 1905000"/>
              <a:gd name="connsiteY45" fmla="*/ 1422400 h 1695450"/>
              <a:gd name="connsiteX46" fmla="*/ 25400 w 1905000"/>
              <a:gd name="connsiteY46" fmla="*/ 1441450 h 1695450"/>
              <a:gd name="connsiteX47" fmla="*/ 31750 w 1905000"/>
              <a:gd name="connsiteY47" fmla="*/ 1460500 h 1695450"/>
              <a:gd name="connsiteX48" fmla="*/ 44450 w 1905000"/>
              <a:gd name="connsiteY48" fmla="*/ 1479550 h 1695450"/>
              <a:gd name="connsiteX49" fmla="*/ 57150 w 1905000"/>
              <a:gd name="connsiteY49" fmla="*/ 1517650 h 1695450"/>
              <a:gd name="connsiteX50" fmla="*/ 63500 w 1905000"/>
              <a:gd name="connsiteY50" fmla="*/ 1536700 h 1695450"/>
              <a:gd name="connsiteX51" fmla="*/ 82550 w 1905000"/>
              <a:gd name="connsiteY51" fmla="*/ 1549400 h 1695450"/>
              <a:gd name="connsiteX52" fmla="*/ 114300 w 1905000"/>
              <a:gd name="connsiteY52" fmla="*/ 1574800 h 1695450"/>
              <a:gd name="connsiteX53" fmla="*/ 127000 w 1905000"/>
              <a:gd name="connsiteY53" fmla="*/ 1593850 h 1695450"/>
              <a:gd name="connsiteX54" fmla="*/ 146050 w 1905000"/>
              <a:gd name="connsiteY54" fmla="*/ 1612900 h 1695450"/>
              <a:gd name="connsiteX55" fmla="*/ 171450 w 1905000"/>
              <a:gd name="connsiteY55" fmla="*/ 1625600 h 1695450"/>
              <a:gd name="connsiteX56" fmla="*/ 190500 w 1905000"/>
              <a:gd name="connsiteY56" fmla="*/ 1638300 h 1695450"/>
              <a:gd name="connsiteX57" fmla="*/ 215900 w 1905000"/>
              <a:gd name="connsiteY57" fmla="*/ 1651000 h 1695450"/>
              <a:gd name="connsiteX58" fmla="*/ 234950 w 1905000"/>
              <a:gd name="connsiteY58" fmla="*/ 1663700 h 1695450"/>
              <a:gd name="connsiteX59" fmla="*/ 254000 w 1905000"/>
              <a:gd name="connsiteY59" fmla="*/ 1670050 h 1695450"/>
              <a:gd name="connsiteX60" fmla="*/ 342900 w 1905000"/>
              <a:gd name="connsiteY60" fmla="*/ 1682750 h 1695450"/>
              <a:gd name="connsiteX61" fmla="*/ 387350 w 1905000"/>
              <a:gd name="connsiteY61" fmla="*/ 1689100 h 1695450"/>
              <a:gd name="connsiteX62" fmla="*/ 533400 w 1905000"/>
              <a:gd name="connsiteY62" fmla="*/ 1695450 h 1695450"/>
              <a:gd name="connsiteX63" fmla="*/ 781050 w 1905000"/>
              <a:gd name="connsiteY63" fmla="*/ 1689100 h 1695450"/>
              <a:gd name="connsiteX64" fmla="*/ 895350 w 1905000"/>
              <a:gd name="connsiteY64" fmla="*/ 1676400 h 1695450"/>
              <a:gd name="connsiteX65" fmla="*/ 977900 w 1905000"/>
              <a:gd name="connsiteY65" fmla="*/ 1670050 h 1695450"/>
              <a:gd name="connsiteX66" fmla="*/ 1009650 w 1905000"/>
              <a:gd name="connsiteY66" fmla="*/ 1663700 h 1695450"/>
              <a:gd name="connsiteX67" fmla="*/ 1028700 w 1905000"/>
              <a:gd name="connsiteY67" fmla="*/ 1657350 h 1695450"/>
              <a:gd name="connsiteX68" fmla="*/ 1136650 w 1905000"/>
              <a:gd name="connsiteY68" fmla="*/ 1644650 h 1695450"/>
              <a:gd name="connsiteX69" fmla="*/ 1155700 w 1905000"/>
              <a:gd name="connsiteY69" fmla="*/ 1638300 h 1695450"/>
              <a:gd name="connsiteX70" fmla="*/ 1181100 w 1905000"/>
              <a:gd name="connsiteY70" fmla="*/ 1631950 h 1695450"/>
              <a:gd name="connsiteX71" fmla="*/ 1231900 w 1905000"/>
              <a:gd name="connsiteY71" fmla="*/ 1606550 h 1695450"/>
              <a:gd name="connsiteX72" fmla="*/ 1257300 w 1905000"/>
              <a:gd name="connsiteY72" fmla="*/ 1593850 h 1695450"/>
              <a:gd name="connsiteX73" fmla="*/ 1320800 w 1905000"/>
              <a:gd name="connsiteY73" fmla="*/ 1568450 h 1695450"/>
              <a:gd name="connsiteX74" fmla="*/ 1339850 w 1905000"/>
              <a:gd name="connsiteY74" fmla="*/ 1555750 h 1695450"/>
              <a:gd name="connsiteX75" fmla="*/ 1365250 w 1905000"/>
              <a:gd name="connsiteY75" fmla="*/ 1543050 h 1695450"/>
              <a:gd name="connsiteX76" fmla="*/ 1409700 w 1905000"/>
              <a:gd name="connsiteY76" fmla="*/ 1511300 h 1695450"/>
              <a:gd name="connsiteX77" fmla="*/ 1466850 w 1905000"/>
              <a:gd name="connsiteY77" fmla="*/ 1479550 h 1695450"/>
              <a:gd name="connsiteX78" fmla="*/ 1517650 w 1905000"/>
              <a:gd name="connsiteY78" fmla="*/ 1441450 h 1695450"/>
              <a:gd name="connsiteX79" fmla="*/ 1536700 w 1905000"/>
              <a:gd name="connsiteY79" fmla="*/ 1428750 h 1695450"/>
              <a:gd name="connsiteX80" fmla="*/ 1562100 w 1905000"/>
              <a:gd name="connsiteY80" fmla="*/ 1403350 h 1695450"/>
              <a:gd name="connsiteX81" fmla="*/ 1581150 w 1905000"/>
              <a:gd name="connsiteY81" fmla="*/ 1390650 h 1695450"/>
              <a:gd name="connsiteX82" fmla="*/ 1619250 w 1905000"/>
              <a:gd name="connsiteY82" fmla="*/ 1352550 h 1695450"/>
              <a:gd name="connsiteX83" fmla="*/ 1657350 w 1905000"/>
              <a:gd name="connsiteY83" fmla="*/ 1314450 h 1695450"/>
              <a:gd name="connsiteX84" fmla="*/ 1676400 w 1905000"/>
              <a:gd name="connsiteY84" fmla="*/ 1295400 h 1695450"/>
              <a:gd name="connsiteX85" fmla="*/ 1695450 w 1905000"/>
              <a:gd name="connsiteY85" fmla="*/ 1276350 h 1695450"/>
              <a:gd name="connsiteX86" fmla="*/ 1720850 w 1905000"/>
              <a:gd name="connsiteY86" fmla="*/ 1238250 h 1695450"/>
              <a:gd name="connsiteX87" fmla="*/ 1733550 w 1905000"/>
              <a:gd name="connsiteY87" fmla="*/ 1219200 h 1695450"/>
              <a:gd name="connsiteX88" fmla="*/ 1752600 w 1905000"/>
              <a:gd name="connsiteY88" fmla="*/ 1212850 h 1695450"/>
              <a:gd name="connsiteX89" fmla="*/ 1797050 w 1905000"/>
              <a:gd name="connsiteY89" fmla="*/ 1155700 h 1695450"/>
              <a:gd name="connsiteX90" fmla="*/ 1809750 w 1905000"/>
              <a:gd name="connsiteY90" fmla="*/ 1117600 h 1695450"/>
              <a:gd name="connsiteX91" fmla="*/ 1816100 w 1905000"/>
              <a:gd name="connsiteY91" fmla="*/ 1098550 h 1695450"/>
              <a:gd name="connsiteX92" fmla="*/ 1828800 w 1905000"/>
              <a:gd name="connsiteY92" fmla="*/ 1079500 h 1695450"/>
              <a:gd name="connsiteX93" fmla="*/ 1841500 w 1905000"/>
              <a:gd name="connsiteY93" fmla="*/ 1041400 h 1695450"/>
              <a:gd name="connsiteX94" fmla="*/ 1860550 w 1905000"/>
              <a:gd name="connsiteY94" fmla="*/ 984250 h 1695450"/>
              <a:gd name="connsiteX95" fmla="*/ 1879600 w 1905000"/>
              <a:gd name="connsiteY95" fmla="*/ 939800 h 1695450"/>
              <a:gd name="connsiteX96" fmla="*/ 1892300 w 1905000"/>
              <a:gd name="connsiteY96" fmla="*/ 901700 h 1695450"/>
              <a:gd name="connsiteX97" fmla="*/ 1898650 w 1905000"/>
              <a:gd name="connsiteY97" fmla="*/ 882650 h 1695450"/>
              <a:gd name="connsiteX98" fmla="*/ 1905000 w 1905000"/>
              <a:gd name="connsiteY98" fmla="*/ 844550 h 1695450"/>
              <a:gd name="connsiteX99" fmla="*/ 1898650 w 1905000"/>
              <a:gd name="connsiteY99" fmla="*/ 723900 h 1695450"/>
              <a:gd name="connsiteX100" fmla="*/ 1885950 w 1905000"/>
              <a:gd name="connsiteY100" fmla="*/ 685800 h 1695450"/>
              <a:gd name="connsiteX101" fmla="*/ 1879600 w 1905000"/>
              <a:gd name="connsiteY101" fmla="*/ 666750 h 1695450"/>
              <a:gd name="connsiteX102" fmla="*/ 1841500 w 1905000"/>
              <a:gd name="connsiteY102" fmla="*/ 609600 h 1695450"/>
              <a:gd name="connsiteX103" fmla="*/ 1803400 w 1905000"/>
              <a:gd name="connsiteY103" fmla="*/ 552450 h 1695450"/>
              <a:gd name="connsiteX104" fmla="*/ 1790700 w 1905000"/>
              <a:gd name="connsiteY104" fmla="*/ 533400 h 1695450"/>
              <a:gd name="connsiteX105" fmla="*/ 1765300 w 1905000"/>
              <a:gd name="connsiteY105" fmla="*/ 514350 h 1695450"/>
              <a:gd name="connsiteX106" fmla="*/ 1746250 w 1905000"/>
              <a:gd name="connsiteY106" fmla="*/ 501650 h 1695450"/>
              <a:gd name="connsiteX107" fmla="*/ 1727200 w 1905000"/>
              <a:gd name="connsiteY107" fmla="*/ 482600 h 1695450"/>
              <a:gd name="connsiteX108" fmla="*/ 1708150 w 1905000"/>
              <a:gd name="connsiteY108" fmla="*/ 469900 h 1695450"/>
              <a:gd name="connsiteX109" fmla="*/ 1682750 w 1905000"/>
              <a:gd name="connsiteY109" fmla="*/ 450850 h 1695450"/>
              <a:gd name="connsiteX110" fmla="*/ 1657350 w 1905000"/>
              <a:gd name="connsiteY110" fmla="*/ 438150 h 1695450"/>
              <a:gd name="connsiteX111" fmla="*/ 1619250 w 1905000"/>
              <a:gd name="connsiteY111" fmla="*/ 412750 h 1695450"/>
              <a:gd name="connsiteX112" fmla="*/ 1600200 w 1905000"/>
              <a:gd name="connsiteY112" fmla="*/ 400050 h 1695450"/>
              <a:gd name="connsiteX113" fmla="*/ 1555750 w 1905000"/>
              <a:gd name="connsiteY113" fmla="*/ 381000 h 1695450"/>
              <a:gd name="connsiteX114" fmla="*/ 1536700 w 1905000"/>
              <a:gd name="connsiteY114" fmla="*/ 374650 h 1695450"/>
              <a:gd name="connsiteX115" fmla="*/ 1517650 w 1905000"/>
              <a:gd name="connsiteY115" fmla="*/ 361950 h 1695450"/>
              <a:gd name="connsiteX116" fmla="*/ 1498600 w 1905000"/>
              <a:gd name="connsiteY116" fmla="*/ 355600 h 1695450"/>
              <a:gd name="connsiteX117" fmla="*/ 1479550 w 1905000"/>
              <a:gd name="connsiteY117" fmla="*/ 342900 h 1695450"/>
              <a:gd name="connsiteX118" fmla="*/ 1428750 w 1905000"/>
              <a:gd name="connsiteY118" fmla="*/ 304800 h 1695450"/>
              <a:gd name="connsiteX119" fmla="*/ 1390650 w 1905000"/>
              <a:gd name="connsiteY119" fmla="*/ 273050 h 1695450"/>
              <a:gd name="connsiteX120" fmla="*/ 1358900 w 1905000"/>
              <a:gd name="connsiteY120" fmla="*/ 254000 h 1695450"/>
              <a:gd name="connsiteX121" fmla="*/ 1346200 w 1905000"/>
              <a:gd name="connsiteY121" fmla="*/ 234950 h 1695450"/>
              <a:gd name="connsiteX122" fmla="*/ 1301750 w 1905000"/>
              <a:gd name="connsiteY122" fmla="*/ 203200 h 1695450"/>
              <a:gd name="connsiteX123" fmla="*/ 1276350 w 1905000"/>
              <a:gd name="connsiteY123" fmla="*/ 184150 h 1695450"/>
              <a:gd name="connsiteX124" fmla="*/ 1250950 w 1905000"/>
              <a:gd name="connsiteY124" fmla="*/ 171450 h 1695450"/>
              <a:gd name="connsiteX125" fmla="*/ 1219200 w 1905000"/>
              <a:gd name="connsiteY125" fmla="*/ 133350 h 1695450"/>
              <a:gd name="connsiteX126" fmla="*/ 1193800 w 1905000"/>
              <a:gd name="connsiteY126" fmla="*/ 114300 h 1695450"/>
              <a:gd name="connsiteX127" fmla="*/ 1174750 w 1905000"/>
              <a:gd name="connsiteY127" fmla="*/ 95250 h 1695450"/>
              <a:gd name="connsiteX128" fmla="*/ 1136650 w 1905000"/>
              <a:gd name="connsiteY128" fmla="*/ 76200 h 1695450"/>
              <a:gd name="connsiteX129" fmla="*/ 1079500 w 1905000"/>
              <a:gd name="connsiteY129" fmla="*/ 50800 h 1695450"/>
              <a:gd name="connsiteX130" fmla="*/ 1041400 w 1905000"/>
              <a:gd name="connsiteY130" fmla="*/ 38100 h 1695450"/>
              <a:gd name="connsiteX131" fmla="*/ 1022350 w 1905000"/>
              <a:gd name="connsiteY131" fmla="*/ 31750 h 1695450"/>
              <a:gd name="connsiteX132" fmla="*/ 965200 w 1905000"/>
              <a:gd name="connsiteY132" fmla="*/ 6350 h 1695450"/>
              <a:gd name="connsiteX133" fmla="*/ 946150 w 1905000"/>
              <a:gd name="connsiteY133" fmla="*/ 0 h 1695450"/>
              <a:gd name="connsiteX134" fmla="*/ 901700 w 1905000"/>
              <a:gd name="connsiteY134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905000" h="1695450">
                <a:moveTo>
                  <a:pt x="901700" y="0"/>
                </a:moveTo>
                <a:lnTo>
                  <a:pt x="901700" y="0"/>
                </a:lnTo>
                <a:cubicBezTo>
                  <a:pt x="880533" y="2117"/>
                  <a:pt x="859436" y="5101"/>
                  <a:pt x="838200" y="6350"/>
                </a:cubicBezTo>
                <a:cubicBezTo>
                  <a:pt x="733424" y="12513"/>
                  <a:pt x="725455" y="463"/>
                  <a:pt x="660400" y="19050"/>
                </a:cubicBezTo>
                <a:cubicBezTo>
                  <a:pt x="653964" y="20889"/>
                  <a:pt x="647201" y="22149"/>
                  <a:pt x="641350" y="25400"/>
                </a:cubicBezTo>
                <a:cubicBezTo>
                  <a:pt x="616544" y="39181"/>
                  <a:pt x="580815" y="65402"/>
                  <a:pt x="565150" y="88900"/>
                </a:cubicBezTo>
                <a:cubicBezTo>
                  <a:pt x="560917" y="95250"/>
                  <a:pt x="555863" y="101124"/>
                  <a:pt x="552450" y="107950"/>
                </a:cubicBezTo>
                <a:cubicBezTo>
                  <a:pt x="549457" y="113937"/>
                  <a:pt x="549813" y="121431"/>
                  <a:pt x="546100" y="127000"/>
                </a:cubicBezTo>
                <a:cubicBezTo>
                  <a:pt x="541119" y="134472"/>
                  <a:pt x="532799" y="139151"/>
                  <a:pt x="527050" y="146050"/>
                </a:cubicBezTo>
                <a:cubicBezTo>
                  <a:pt x="511360" y="164878"/>
                  <a:pt x="514959" y="168318"/>
                  <a:pt x="501650" y="190500"/>
                </a:cubicBezTo>
                <a:cubicBezTo>
                  <a:pt x="493797" y="203588"/>
                  <a:pt x="481077" y="214120"/>
                  <a:pt x="476250" y="228600"/>
                </a:cubicBezTo>
                <a:cubicBezTo>
                  <a:pt x="453092" y="298075"/>
                  <a:pt x="490026" y="192842"/>
                  <a:pt x="457200" y="266700"/>
                </a:cubicBezTo>
                <a:cubicBezTo>
                  <a:pt x="451763" y="278933"/>
                  <a:pt x="448733" y="292100"/>
                  <a:pt x="444500" y="304800"/>
                </a:cubicBezTo>
                <a:cubicBezTo>
                  <a:pt x="442383" y="311150"/>
                  <a:pt x="441143" y="317863"/>
                  <a:pt x="438150" y="323850"/>
                </a:cubicBezTo>
                <a:cubicBezTo>
                  <a:pt x="433917" y="332317"/>
                  <a:pt x="429179" y="340549"/>
                  <a:pt x="425450" y="349250"/>
                </a:cubicBezTo>
                <a:cubicBezTo>
                  <a:pt x="418925" y="364475"/>
                  <a:pt x="417353" y="377588"/>
                  <a:pt x="412750" y="393700"/>
                </a:cubicBezTo>
                <a:cubicBezTo>
                  <a:pt x="410911" y="400136"/>
                  <a:pt x="409393" y="406763"/>
                  <a:pt x="406400" y="412750"/>
                </a:cubicBezTo>
                <a:cubicBezTo>
                  <a:pt x="402987" y="419576"/>
                  <a:pt x="396800" y="424826"/>
                  <a:pt x="393700" y="431800"/>
                </a:cubicBezTo>
                <a:cubicBezTo>
                  <a:pt x="388263" y="444033"/>
                  <a:pt x="385233" y="457200"/>
                  <a:pt x="381000" y="469900"/>
                </a:cubicBezTo>
                <a:cubicBezTo>
                  <a:pt x="378883" y="476250"/>
                  <a:pt x="377643" y="482963"/>
                  <a:pt x="374650" y="488950"/>
                </a:cubicBezTo>
                <a:cubicBezTo>
                  <a:pt x="370417" y="497417"/>
                  <a:pt x="368010" y="507078"/>
                  <a:pt x="361950" y="514350"/>
                </a:cubicBezTo>
                <a:cubicBezTo>
                  <a:pt x="357064" y="520213"/>
                  <a:pt x="349250" y="522817"/>
                  <a:pt x="342900" y="527050"/>
                </a:cubicBezTo>
                <a:cubicBezTo>
                  <a:pt x="331741" y="560528"/>
                  <a:pt x="343926" y="533439"/>
                  <a:pt x="317500" y="565150"/>
                </a:cubicBezTo>
                <a:cubicBezTo>
                  <a:pt x="291042" y="596900"/>
                  <a:pt x="320675" y="573617"/>
                  <a:pt x="285750" y="596900"/>
                </a:cubicBezTo>
                <a:cubicBezTo>
                  <a:pt x="249354" y="651495"/>
                  <a:pt x="292990" y="582420"/>
                  <a:pt x="266700" y="635000"/>
                </a:cubicBezTo>
                <a:cubicBezTo>
                  <a:pt x="263287" y="641826"/>
                  <a:pt x="257413" y="647224"/>
                  <a:pt x="254000" y="654050"/>
                </a:cubicBezTo>
                <a:cubicBezTo>
                  <a:pt x="251007" y="660037"/>
                  <a:pt x="250901" y="667249"/>
                  <a:pt x="247650" y="673100"/>
                </a:cubicBezTo>
                <a:cubicBezTo>
                  <a:pt x="240237" y="686443"/>
                  <a:pt x="230717" y="698500"/>
                  <a:pt x="222250" y="711200"/>
                </a:cubicBezTo>
                <a:lnTo>
                  <a:pt x="171450" y="787400"/>
                </a:lnTo>
                <a:lnTo>
                  <a:pt x="146050" y="825500"/>
                </a:lnTo>
                <a:cubicBezTo>
                  <a:pt x="141817" y="831850"/>
                  <a:pt x="135763" y="837310"/>
                  <a:pt x="133350" y="844550"/>
                </a:cubicBezTo>
                <a:cubicBezTo>
                  <a:pt x="131233" y="850900"/>
                  <a:pt x="129993" y="857613"/>
                  <a:pt x="127000" y="863600"/>
                </a:cubicBezTo>
                <a:cubicBezTo>
                  <a:pt x="123587" y="870426"/>
                  <a:pt x="117400" y="875676"/>
                  <a:pt x="114300" y="882650"/>
                </a:cubicBezTo>
                <a:cubicBezTo>
                  <a:pt x="108863" y="894883"/>
                  <a:pt x="109026" y="909611"/>
                  <a:pt x="101600" y="920750"/>
                </a:cubicBezTo>
                <a:cubicBezTo>
                  <a:pt x="97367" y="927100"/>
                  <a:pt x="92000" y="932826"/>
                  <a:pt x="88900" y="939800"/>
                </a:cubicBezTo>
                <a:cubicBezTo>
                  <a:pt x="83463" y="952033"/>
                  <a:pt x="80433" y="965200"/>
                  <a:pt x="76200" y="977900"/>
                </a:cubicBezTo>
                <a:cubicBezTo>
                  <a:pt x="74083" y="984250"/>
                  <a:pt x="73563" y="991381"/>
                  <a:pt x="69850" y="996950"/>
                </a:cubicBezTo>
                <a:cubicBezTo>
                  <a:pt x="65617" y="1003300"/>
                  <a:pt x="60563" y="1009174"/>
                  <a:pt x="57150" y="1016000"/>
                </a:cubicBezTo>
                <a:cubicBezTo>
                  <a:pt x="54157" y="1021987"/>
                  <a:pt x="54981" y="1029823"/>
                  <a:pt x="50800" y="1035050"/>
                </a:cubicBezTo>
                <a:cubicBezTo>
                  <a:pt x="46032" y="1041009"/>
                  <a:pt x="38100" y="1043517"/>
                  <a:pt x="31750" y="1047750"/>
                </a:cubicBezTo>
                <a:cubicBezTo>
                  <a:pt x="16812" y="1092564"/>
                  <a:pt x="30180" y="1047613"/>
                  <a:pt x="19050" y="1136650"/>
                </a:cubicBezTo>
                <a:cubicBezTo>
                  <a:pt x="17711" y="1147360"/>
                  <a:pt x="14817" y="1157817"/>
                  <a:pt x="12700" y="1168400"/>
                </a:cubicBezTo>
                <a:cubicBezTo>
                  <a:pt x="10583" y="1200150"/>
                  <a:pt x="9681" y="1232004"/>
                  <a:pt x="6350" y="1263650"/>
                </a:cubicBezTo>
                <a:cubicBezTo>
                  <a:pt x="5436" y="1272329"/>
                  <a:pt x="0" y="1280323"/>
                  <a:pt x="0" y="1289050"/>
                </a:cubicBezTo>
                <a:cubicBezTo>
                  <a:pt x="0" y="1320870"/>
                  <a:pt x="1850" y="1352799"/>
                  <a:pt x="6350" y="1384300"/>
                </a:cubicBezTo>
                <a:cubicBezTo>
                  <a:pt x="8243" y="1397552"/>
                  <a:pt x="14817" y="1409700"/>
                  <a:pt x="19050" y="1422400"/>
                </a:cubicBezTo>
                <a:lnTo>
                  <a:pt x="25400" y="1441450"/>
                </a:lnTo>
                <a:cubicBezTo>
                  <a:pt x="27517" y="1447800"/>
                  <a:pt x="28037" y="1454931"/>
                  <a:pt x="31750" y="1460500"/>
                </a:cubicBezTo>
                <a:cubicBezTo>
                  <a:pt x="35983" y="1466850"/>
                  <a:pt x="41350" y="1472576"/>
                  <a:pt x="44450" y="1479550"/>
                </a:cubicBezTo>
                <a:cubicBezTo>
                  <a:pt x="49887" y="1491783"/>
                  <a:pt x="52917" y="1504950"/>
                  <a:pt x="57150" y="1517650"/>
                </a:cubicBezTo>
                <a:cubicBezTo>
                  <a:pt x="59267" y="1524000"/>
                  <a:pt x="57931" y="1532987"/>
                  <a:pt x="63500" y="1536700"/>
                </a:cubicBezTo>
                <a:lnTo>
                  <a:pt x="82550" y="1549400"/>
                </a:lnTo>
                <a:cubicBezTo>
                  <a:pt x="118946" y="1603995"/>
                  <a:pt x="70483" y="1539747"/>
                  <a:pt x="114300" y="1574800"/>
                </a:cubicBezTo>
                <a:cubicBezTo>
                  <a:pt x="120259" y="1579568"/>
                  <a:pt x="122114" y="1587987"/>
                  <a:pt x="127000" y="1593850"/>
                </a:cubicBezTo>
                <a:cubicBezTo>
                  <a:pt x="132749" y="1600749"/>
                  <a:pt x="138742" y="1607680"/>
                  <a:pt x="146050" y="1612900"/>
                </a:cubicBezTo>
                <a:cubicBezTo>
                  <a:pt x="153753" y="1618402"/>
                  <a:pt x="163231" y="1620904"/>
                  <a:pt x="171450" y="1625600"/>
                </a:cubicBezTo>
                <a:cubicBezTo>
                  <a:pt x="178076" y="1629386"/>
                  <a:pt x="183874" y="1634514"/>
                  <a:pt x="190500" y="1638300"/>
                </a:cubicBezTo>
                <a:cubicBezTo>
                  <a:pt x="198719" y="1642996"/>
                  <a:pt x="207681" y="1646304"/>
                  <a:pt x="215900" y="1651000"/>
                </a:cubicBezTo>
                <a:cubicBezTo>
                  <a:pt x="222526" y="1654786"/>
                  <a:pt x="228124" y="1660287"/>
                  <a:pt x="234950" y="1663700"/>
                </a:cubicBezTo>
                <a:cubicBezTo>
                  <a:pt x="240937" y="1666693"/>
                  <a:pt x="247564" y="1668211"/>
                  <a:pt x="254000" y="1670050"/>
                </a:cubicBezTo>
                <a:cubicBezTo>
                  <a:pt x="293364" y="1681297"/>
                  <a:pt x="286982" y="1676171"/>
                  <a:pt x="342900" y="1682750"/>
                </a:cubicBezTo>
                <a:cubicBezTo>
                  <a:pt x="357765" y="1684499"/>
                  <a:pt x="372416" y="1688104"/>
                  <a:pt x="387350" y="1689100"/>
                </a:cubicBezTo>
                <a:cubicBezTo>
                  <a:pt x="435971" y="1692341"/>
                  <a:pt x="484717" y="1693333"/>
                  <a:pt x="533400" y="1695450"/>
                </a:cubicBezTo>
                <a:lnTo>
                  <a:pt x="781050" y="1689100"/>
                </a:lnTo>
                <a:cubicBezTo>
                  <a:pt x="927002" y="1683376"/>
                  <a:pt x="803355" y="1686084"/>
                  <a:pt x="895350" y="1676400"/>
                </a:cubicBezTo>
                <a:cubicBezTo>
                  <a:pt x="922796" y="1673511"/>
                  <a:pt x="950383" y="1672167"/>
                  <a:pt x="977900" y="1670050"/>
                </a:cubicBezTo>
                <a:cubicBezTo>
                  <a:pt x="988483" y="1667933"/>
                  <a:pt x="999179" y="1666318"/>
                  <a:pt x="1009650" y="1663700"/>
                </a:cubicBezTo>
                <a:cubicBezTo>
                  <a:pt x="1016144" y="1662077"/>
                  <a:pt x="1022114" y="1658547"/>
                  <a:pt x="1028700" y="1657350"/>
                </a:cubicBezTo>
                <a:cubicBezTo>
                  <a:pt x="1042414" y="1654856"/>
                  <a:pt x="1125555" y="1645883"/>
                  <a:pt x="1136650" y="1644650"/>
                </a:cubicBezTo>
                <a:cubicBezTo>
                  <a:pt x="1143000" y="1642533"/>
                  <a:pt x="1149264" y="1640139"/>
                  <a:pt x="1155700" y="1638300"/>
                </a:cubicBezTo>
                <a:cubicBezTo>
                  <a:pt x="1164091" y="1635902"/>
                  <a:pt x="1173044" y="1635307"/>
                  <a:pt x="1181100" y="1631950"/>
                </a:cubicBezTo>
                <a:cubicBezTo>
                  <a:pt x="1198576" y="1624668"/>
                  <a:pt x="1214967" y="1615017"/>
                  <a:pt x="1231900" y="1606550"/>
                </a:cubicBezTo>
                <a:cubicBezTo>
                  <a:pt x="1240367" y="1602317"/>
                  <a:pt x="1248320" y="1596843"/>
                  <a:pt x="1257300" y="1593850"/>
                </a:cubicBezTo>
                <a:cubicBezTo>
                  <a:pt x="1288524" y="1583442"/>
                  <a:pt x="1294638" y="1583399"/>
                  <a:pt x="1320800" y="1568450"/>
                </a:cubicBezTo>
                <a:cubicBezTo>
                  <a:pt x="1327426" y="1564664"/>
                  <a:pt x="1333224" y="1559536"/>
                  <a:pt x="1339850" y="1555750"/>
                </a:cubicBezTo>
                <a:cubicBezTo>
                  <a:pt x="1348069" y="1551054"/>
                  <a:pt x="1357223" y="1548067"/>
                  <a:pt x="1365250" y="1543050"/>
                </a:cubicBezTo>
                <a:cubicBezTo>
                  <a:pt x="1401594" y="1520335"/>
                  <a:pt x="1378355" y="1529211"/>
                  <a:pt x="1409700" y="1511300"/>
                </a:cubicBezTo>
                <a:cubicBezTo>
                  <a:pt x="1444322" y="1491516"/>
                  <a:pt x="1429352" y="1505510"/>
                  <a:pt x="1466850" y="1479550"/>
                </a:cubicBezTo>
                <a:cubicBezTo>
                  <a:pt x="1484253" y="1467502"/>
                  <a:pt x="1500038" y="1453191"/>
                  <a:pt x="1517650" y="1441450"/>
                </a:cubicBezTo>
                <a:cubicBezTo>
                  <a:pt x="1524000" y="1437217"/>
                  <a:pt x="1530906" y="1433717"/>
                  <a:pt x="1536700" y="1428750"/>
                </a:cubicBezTo>
                <a:cubicBezTo>
                  <a:pt x="1545791" y="1420958"/>
                  <a:pt x="1553009" y="1411142"/>
                  <a:pt x="1562100" y="1403350"/>
                </a:cubicBezTo>
                <a:cubicBezTo>
                  <a:pt x="1567894" y="1398383"/>
                  <a:pt x="1575446" y="1395720"/>
                  <a:pt x="1581150" y="1390650"/>
                </a:cubicBezTo>
                <a:cubicBezTo>
                  <a:pt x="1594574" y="1378718"/>
                  <a:pt x="1606550" y="1365250"/>
                  <a:pt x="1619250" y="1352550"/>
                </a:cubicBezTo>
                <a:lnTo>
                  <a:pt x="1657350" y="1314450"/>
                </a:lnTo>
                <a:lnTo>
                  <a:pt x="1676400" y="1295400"/>
                </a:lnTo>
                <a:cubicBezTo>
                  <a:pt x="1682750" y="1289050"/>
                  <a:pt x="1690469" y="1283822"/>
                  <a:pt x="1695450" y="1276350"/>
                </a:cubicBezTo>
                <a:lnTo>
                  <a:pt x="1720850" y="1238250"/>
                </a:lnTo>
                <a:cubicBezTo>
                  <a:pt x="1725083" y="1231900"/>
                  <a:pt x="1726310" y="1221613"/>
                  <a:pt x="1733550" y="1219200"/>
                </a:cubicBezTo>
                <a:lnTo>
                  <a:pt x="1752600" y="1212850"/>
                </a:lnTo>
                <a:cubicBezTo>
                  <a:pt x="1769037" y="1196413"/>
                  <a:pt x="1789455" y="1178486"/>
                  <a:pt x="1797050" y="1155700"/>
                </a:cubicBezTo>
                <a:lnTo>
                  <a:pt x="1809750" y="1117600"/>
                </a:lnTo>
                <a:cubicBezTo>
                  <a:pt x="1811867" y="1111250"/>
                  <a:pt x="1812387" y="1104119"/>
                  <a:pt x="1816100" y="1098550"/>
                </a:cubicBezTo>
                <a:cubicBezTo>
                  <a:pt x="1820333" y="1092200"/>
                  <a:pt x="1825700" y="1086474"/>
                  <a:pt x="1828800" y="1079500"/>
                </a:cubicBezTo>
                <a:cubicBezTo>
                  <a:pt x="1834237" y="1067267"/>
                  <a:pt x="1837267" y="1054100"/>
                  <a:pt x="1841500" y="1041400"/>
                </a:cubicBezTo>
                <a:lnTo>
                  <a:pt x="1860550" y="984250"/>
                </a:lnTo>
                <a:cubicBezTo>
                  <a:pt x="1880990" y="922929"/>
                  <a:pt x="1848213" y="1018267"/>
                  <a:pt x="1879600" y="939800"/>
                </a:cubicBezTo>
                <a:cubicBezTo>
                  <a:pt x="1884572" y="927371"/>
                  <a:pt x="1888067" y="914400"/>
                  <a:pt x="1892300" y="901700"/>
                </a:cubicBezTo>
                <a:cubicBezTo>
                  <a:pt x="1894417" y="895350"/>
                  <a:pt x="1897550" y="889252"/>
                  <a:pt x="1898650" y="882650"/>
                </a:cubicBezTo>
                <a:lnTo>
                  <a:pt x="1905000" y="844550"/>
                </a:lnTo>
                <a:cubicBezTo>
                  <a:pt x="1902883" y="804333"/>
                  <a:pt x="1903448" y="763885"/>
                  <a:pt x="1898650" y="723900"/>
                </a:cubicBezTo>
                <a:cubicBezTo>
                  <a:pt x="1897055" y="710608"/>
                  <a:pt x="1890183" y="698500"/>
                  <a:pt x="1885950" y="685800"/>
                </a:cubicBezTo>
                <a:cubicBezTo>
                  <a:pt x="1883833" y="679450"/>
                  <a:pt x="1883313" y="672319"/>
                  <a:pt x="1879600" y="666750"/>
                </a:cubicBezTo>
                <a:lnTo>
                  <a:pt x="1841500" y="609600"/>
                </a:lnTo>
                <a:lnTo>
                  <a:pt x="1803400" y="552450"/>
                </a:lnTo>
                <a:cubicBezTo>
                  <a:pt x="1799167" y="546100"/>
                  <a:pt x="1796805" y="537979"/>
                  <a:pt x="1790700" y="533400"/>
                </a:cubicBezTo>
                <a:cubicBezTo>
                  <a:pt x="1782233" y="527050"/>
                  <a:pt x="1773912" y="520501"/>
                  <a:pt x="1765300" y="514350"/>
                </a:cubicBezTo>
                <a:cubicBezTo>
                  <a:pt x="1759090" y="509914"/>
                  <a:pt x="1752113" y="506536"/>
                  <a:pt x="1746250" y="501650"/>
                </a:cubicBezTo>
                <a:cubicBezTo>
                  <a:pt x="1739351" y="495901"/>
                  <a:pt x="1734099" y="488349"/>
                  <a:pt x="1727200" y="482600"/>
                </a:cubicBezTo>
                <a:cubicBezTo>
                  <a:pt x="1721337" y="477714"/>
                  <a:pt x="1714360" y="474336"/>
                  <a:pt x="1708150" y="469900"/>
                </a:cubicBezTo>
                <a:cubicBezTo>
                  <a:pt x="1699538" y="463749"/>
                  <a:pt x="1691725" y="456459"/>
                  <a:pt x="1682750" y="450850"/>
                </a:cubicBezTo>
                <a:cubicBezTo>
                  <a:pt x="1674723" y="445833"/>
                  <a:pt x="1665467" y="443020"/>
                  <a:pt x="1657350" y="438150"/>
                </a:cubicBezTo>
                <a:cubicBezTo>
                  <a:pt x="1644262" y="430297"/>
                  <a:pt x="1631950" y="421217"/>
                  <a:pt x="1619250" y="412750"/>
                </a:cubicBezTo>
                <a:cubicBezTo>
                  <a:pt x="1612900" y="408517"/>
                  <a:pt x="1607440" y="402463"/>
                  <a:pt x="1600200" y="400050"/>
                </a:cubicBezTo>
                <a:cubicBezTo>
                  <a:pt x="1555524" y="385158"/>
                  <a:pt x="1610677" y="404540"/>
                  <a:pt x="1555750" y="381000"/>
                </a:cubicBezTo>
                <a:cubicBezTo>
                  <a:pt x="1549598" y="378363"/>
                  <a:pt x="1542687" y="377643"/>
                  <a:pt x="1536700" y="374650"/>
                </a:cubicBezTo>
                <a:cubicBezTo>
                  <a:pt x="1529874" y="371237"/>
                  <a:pt x="1524476" y="365363"/>
                  <a:pt x="1517650" y="361950"/>
                </a:cubicBezTo>
                <a:cubicBezTo>
                  <a:pt x="1511663" y="358957"/>
                  <a:pt x="1504587" y="358593"/>
                  <a:pt x="1498600" y="355600"/>
                </a:cubicBezTo>
                <a:cubicBezTo>
                  <a:pt x="1491774" y="352187"/>
                  <a:pt x="1485722" y="347389"/>
                  <a:pt x="1479550" y="342900"/>
                </a:cubicBezTo>
                <a:cubicBezTo>
                  <a:pt x="1462432" y="330450"/>
                  <a:pt x="1445011" y="318351"/>
                  <a:pt x="1428750" y="304800"/>
                </a:cubicBezTo>
                <a:cubicBezTo>
                  <a:pt x="1416050" y="294217"/>
                  <a:pt x="1404020" y="282773"/>
                  <a:pt x="1390650" y="273050"/>
                </a:cubicBezTo>
                <a:cubicBezTo>
                  <a:pt x="1380668" y="265791"/>
                  <a:pt x="1369483" y="260350"/>
                  <a:pt x="1358900" y="254000"/>
                </a:cubicBezTo>
                <a:cubicBezTo>
                  <a:pt x="1354667" y="247650"/>
                  <a:pt x="1351596" y="240346"/>
                  <a:pt x="1346200" y="234950"/>
                </a:cubicBezTo>
                <a:cubicBezTo>
                  <a:pt x="1335824" y="224574"/>
                  <a:pt x="1314370" y="212214"/>
                  <a:pt x="1301750" y="203200"/>
                </a:cubicBezTo>
                <a:cubicBezTo>
                  <a:pt x="1293138" y="197049"/>
                  <a:pt x="1285325" y="189759"/>
                  <a:pt x="1276350" y="184150"/>
                </a:cubicBezTo>
                <a:cubicBezTo>
                  <a:pt x="1268323" y="179133"/>
                  <a:pt x="1258653" y="176952"/>
                  <a:pt x="1250950" y="171450"/>
                </a:cubicBezTo>
                <a:cubicBezTo>
                  <a:pt x="1214540" y="145443"/>
                  <a:pt x="1247048" y="161198"/>
                  <a:pt x="1219200" y="133350"/>
                </a:cubicBezTo>
                <a:cubicBezTo>
                  <a:pt x="1211716" y="125866"/>
                  <a:pt x="1201835" y="121188"/>
                  <a:pt x="1193800" y="114300"/>
                </a:cubicBezTo>
                <a:cubicBezTo>
                  <a:pt x="1186982" y="108456"/>
                  <a:pt x="1181649" y="100999"/>
                  <a:pt x="1174750" y="95250"/>
                </a:cubicBezTo>
                <a:cubicBezTo>
                  <a:pt x="1147453" y="72502"/>
                  <a:pt x="1165289" y="90519"/>
                  <a:pt x="1136650" y="76200"/>
                </a:cubicBezTo>
                <a:cubicBezTo>
                  <a:pt x="1076273" y="46011"/>
                  <a:pt x="1177794" y="83565"/>
                  <a:pt x="1079500" y="50800"/>
                </a:cubicBezTo>
                <a:lnTo>
                  <a:pt x="1041400" y="38100"/>
                </a:lnTo>
                <a:cubicBezTo>
                  <a:pt x="1035050" y="35983"/>
                  <a:pt x="1027919" y="35463"/>
                  <a:pt x="1022350" y="31750"/>
                </a:cubicBezTo>
                <a:cubicBezTo>
                  <a:pt x="992161" y="11624"/>
                  <a:pt x="1010540" y="21463"/>
                  <a:pt x="965200" y="6350"/>
                </a:cubicBezTo>
                <a:lnTo>
                  <a:pt x="946150" y="0"/>
                </a:lnTo>
                <a:lnTo>
                  <a:pt x="9017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2147F1A-85E6-8544-92A2-94B33B53D944}"/>
              </a:ext>
            </a:extLst>
          </p:cNvPr>
          <p:cNvSpPr/>
          <p:nvPr/>
        </p:nvSpPr>
        <p:spPr>
          <a:xfrm>
            <a:off x="1470389" y="2385581"/>
            <a:ext cx="2191892" cy="1756256"/>
          </a:xfrm>
          <a:custGeom>
            <a:avLst/>
            <a:gdLst>
              <a:gd name="connsiteX0" fmla="*/ 585342 w 2191892"/>
              <a:gd name="connsiteY0" fmla="*/ 54456 h 1756256"/>
              <a:gd name="connsiteX1" fmla="*/ 585342 w 2191892"/>
              <a:gd name="connsiteY1" fmla="*/ 54456 h 1756256"/>
              <a:gd name="connsiteX2" fmla="*/ 521842 w 2191892"/>
              <a:gd name="connsiteY2" fmla="*/ 60806 h 1756256"/>
              <a:gd name="connsiteX3" fmla="*/ 350392 w 2191892"/>
              <a:gd name="connsiteY3" fmla="*/ 48106 h 1756256"/>
              <a:gd name="connsiteX4" fmla="*/ 331342 w 2191892"/>
              <a:gd name="connsiteY4" fmla="*/ 41756 h 1756256"/>
              <a:gd name="connsiteX5" fmla="*/ 280542 w 2191892"/>
              <a:gd name="connsiteY5" fmla="*/ 29056 h 1756256"/>
              <a:gd name="connsiteX6" fmla="*/ 261492 w 2191892"/>
              <a:gd name="connsiteY6" fmla="*/ 22706 h 1756256"/>
              <a:gd name="connsiteX7" fmla="*/ 178942 w 2191892"/>
              <a:gd name="connsiteY7" fmla="*/ 16356 h 1756256"/>
              <a:gd name="connsiteX8" fmla="*/ 20192 w 2191892"/>
              <a:gd name="connsiteY8" fmla="*/ 22706 h 1756256"/>
              <a:gd name="connsiteX9" fmla="*/ 39242 w 2191892"/>
              <a:gd name="connsiteY9" fmla="*/ 384656 h 1756256"/>
              <a:gd name="connsiteX10" fmla="*/ 45592 w 2191892"/>
              <a:gd name="connsiteY10" fmla="*/ 460856 h 1756256"/>
              <a:gd name="connsiteX11" fmla="*/ 51942 w 2191892"/>
              <a:gd name="connsiteY11" fmla="*/ 606906 h 1756256"/>
              <a:gd name="connsiteX12" fmla="*/ 775842 w 2191892"/>
              <a:gd name="connsiteY12" fmla="*/ 1527656 h 1756256"/>
              <a:gd name="connsiteX13" fmla="*/ 871092 w 2191892"/>
              <a:gd name="connsiteY13" fmla="*/ 1553056 h 1756256"/>
              <a:gd name="connsiteX14" fmla="*/ 890142 w 2191892"/>
              <a:gd name="connsiteY14" fmla="*/ 1559406 h 1756256"/>
              <a:gd name="connsiteX15" fmla="*/ 928242 w 2191892"/>
              <a:gd name="connsiteY15" fmla="*/ 1578456 h 1756256"/>
              <a:gd name="connsiteX16" fmla="*/ 1004442 w 2191892"/>
              <a:gd name="connsiteY16" fmla="*/ 1591156 h 1756256"/>
              <a:gd name="connsiteX17" fmla="*/ 1048892 w 2191892"/>
              <a:gd name="connsiteY17" fmla="*/ 1597506 h 1756256"/>
              <a:gd name="connsiteX18" fmla="*/ 1086992 w 2191892"/>
              <a:gd name="connsiteY18" fmla="*/ 1610206 h 1756256"/>
              <a:gd name="connsiteX19" fmla="*/ 1106042 w 2191892"/>
              <a:gd name="connsiteY19" fmla="*/ 1616556 h 1756256"/>
              <a:gd name="connsiteX20" fmla="*/ 1125092 w 2191892"/>
              <a:gd name="connsiteY20" fmla="*/ 1629256 h 1756256"/>
              <a:gd name="connsiteX21" fmla="*/ 1163192 w 2191892"/>
              <a:gd name="connsiteY21" fmla="*/ 1641956 h 1756256"/>
              <a:gd name="connsiteX22" fmla="*/ 1182242 w 2191892"/>
              <a:gd name="connsiteY22" fmla="*/ 1654656 h 1756256"/>
              <a:gd name="connsiteX23" fmla="*/ 1239392 w 2191892"/>
              <a:gd name="connsiteY23" fmla="*/ 1667356 h 1756256"/>
              <a:gd name="connsiteX24" fmla="*/ 1328292 w 2191892"/>
              <a:gd name="connsiteY24" fmla="*/ 1686406 h 1756256"/>
              <a:gd name="connsiteX25" fmla="*/ 1366392 w 2191892"/>
              <a:gd name="connsiteY25" fmla="*/ 1699106 h 1756256"/>
              <a:gd name="connsiteX26" fmla="*/ 1385442 w 2191892"/>
              <a:gd name="connsiteY26" fmla="*/ 1711806 h 1756256"/>
              <a:gd name="connsiteX27" fmla="*/ 1448942 w 2191892"/>
              <a:gd name="connsiteY27" fmla="*/ 1724506 h 1756256"/>
              <a:gd name="connsiteX28" fmla="*/ 1474342 w 2191892"/>
              <a:gd name="connsiteY28" fmla="*/ 1730856 h 1756256"/>
              <a:gd name="connsiteX29" fmla="*/ 1493392 w 2191892"/>
              <a:gd name="connsiteY29" fmla="*/ 1737206 h 1756256"/>
              <a:gd name="connsiteX30" fmla="*/ 1531492 w 2191892"/>
              <a:gd name="connsiteY30" fmla="*/ 1756256 h 1756256"/>
              <a:gd name="connsiteX31" fmla="*/ 1658492 w 2191892"/>
              <a:gd name="connsiteY31" fmla="*/ 1749906 h 1756256"/>
              <a:gd name="connsiteX32" fmla="*/ 1683892 w 2191892"/>
              <a:gd name="connsiteY32" fmla="*/ 1743556 h 1756256"/>
              <a:gd name="connsiteX33" fmla="*/ 1747392 w 2191892"/>
              <a:gd name="connsiteY33" fmla="*/ 1730856 h 1756256"/>
              <a:gd name="connsiteX34" fmla="*/ 1785492 w 2191892"/>
              <a:gd name="connsiteY34" fmla="*/ 1718156 h 1756256"/>
              <a:gd name="connsiteX35" fmla="*/ 1823592 w 2191892"/>
              <a:gd name="connsiteY35" fmla="*/ 1692756 h 1756256"/>
              <a:gd name="connsiteX36" fmla="*/ 1861692 w 2191892"/>
              <a:gd name="connsiteY36" fmla="*/ 1680056 h 1756256"/>
              <a:gd name="connsiteX37" fmla="*/ 1937892 w 2191892"/>
              <a:gd name="connsiteY37" fmla="*/ 1641956 h 1756256"/>
              <a:gd name="connsiteX38" fmla="*/ 1956942 w 2191892"/>
              <a:gd name="connsiteY38" fmla="*/ 1635606 h 1756256"/>
              <a:gd name="connsiteX39" fmla="*/ 2033142 w 2191892"/>
              <a:gd name="connsiteY39" fmla="*/ 1584806 h 1756256"/>
              <a:gd name="connsiteX40" fmla="*/ 2071242 w 2191892"/>
              <a:gd name="connsiteY40" fmla="*/ 1559406 h 1756256"/>
              <a:gd name="connsiteX41" fmla="*/ 2090292 w 2191892"/>
              <a:gd name="connsiteY41" fmla="*/ 1546706 h 1756256"/>
              <a:gd name="connsiteX42" fmla="*/ 2122042 w 2191892"/>
              <a:gd name="connsiteY42" fmla="*/ 1502256 h 1756256"/>
              <a:gd name="connsiteX43" fmla="*/ 2141092 w 2191892"/>
              <a:gd name="connsiteY43" fmla="*/ 1489556 h 1756256"/>
              <a:gd name="connsiteX44" fmla="*/ 2147442 w 2191892"/>
              <a:gd name="connsiteY44" fmla="*/ 1470506 h 1756256"/>
              <a:gd name="connsiteX45" fmla="*/ 2172842 w 2191892"/>
              <a:gd name="connsiteY45" fmla="*/ 1432406 h 1756256"/>
              <a:gd name="connsiteX46" fmla="*/ 2191892 w 2191892"/>
              <a:gd name="connsiteY46" fmla="*/ 1394306 h 1756256"/>
              <a:gd name="connsiteX47" fmla="*/ 2185542 w 2191892"/>
              <a:gd name="connsiteY47" fmla="*/ 1273656 h 1756256"/>
              <a:gd name="connsiteX48" fmla="*/ 2179192 w 2191892"/>
              <a:gd name="connsiteY48" fmla="*/ 1254606 h 1756256"/>
              <a:gd name="connsiteX49" fmla="*/ 2160142 w 2191892"/>
              <a:gd name="connsiteY49" fmla="*/ 1241906 h 1756256"/>
              <a:gd name="connsiteX50" fmla="*/ 2122042 w 2191892"/>
              <a:gd name="connsiteY50" fmla="*/ 1229206 h 1756256"/>
              <a:gd name="connsiteX51" fmla="*/ 2083942 w 2191892"/>
              <a:gd name="connsiteY51" fmla="*/ 1222856 h 1756256"/>
              <a:gd name="connsiteX52" fmla="*/ 2033142 w 2191892"/>
              <a:gd name="connsiteY52" fmla="*/ 1216506 h 1756256"/>
              <a:gd name="connsiteX53" fmla="*/ 2007742 w 2191892"/>
              <a:gd name="connsiteY53" fmla="*/ 1210156 h 1756256"/>
              <a:gd name="connsiteX54" fmla="*/ 1944242 w 2191892"/>
              <a:gd name="connsiteY54" fmla="*/ 1184756 h 1756256"/>
              <a:gd name="connsiteX55" fmla="*/ 1925192 w 2191892"/>
              <a:gd name="connsiteY55" fmla="*/ 1172056 h 1756256"/>
              <a:gd name="connsiteX56" fmla="*/ 1899792 w 2191892"/>
              <a:gd name="connsiteY56" fmla="*/ 1159356 h 1756256"/>
              <a:gd name="connsiteX57" fmla="*/ 1880742 w 2191892"/>
              <a:gd name="connsiteY57" fmla="*/ 1146656 h 1756256"/>
              <a:gd name="connsiteX58" fmla="*/ 1861692 w 2191892"/>
              <a:gd name="connsiteY58" fmla="*/ 1140306 h 1756256"/>
              <a:gd name="connsiteX59" fmla="*/ 1842642 w 2191892"/>
              <a:gd name="connsiteY59" fmla="*/ 1127606 h 1756256"/>
              <a:gd name="connsiteX60" fmla="*/ 1804542 w 2191892"/>
              <a:gd name="connsiteY60" fmla="*/ 1114906 h 1756256"/>
              <a:gd name="connsiteX61" fmla="*/ 1785492 w 2191892"/>
              <a:gd name="connsiteY61" fmla="*/ 1108556 h 1756256"/>
              <a:gd name="connsiteX62" fmla="*/ 1766442 w 2191892"/>
              <a:gd name="connsiteY62" fmla="*/ 1102206 h 1756256"/>
              <a:gd name="connsiteX63" fmla="*/ 1734692 w 2191892"/>
              <a:gd name="connsiteY63" fmla="*/ 1095856 h 1756256"/>
              <a:gd name="connsiteX64" fmla="*/ 1715642 w 2191892"/>
              <a:gd name="connsiteY64" fmla="*/ 1083156 h 1756256"/>
              <a:gd name="connsiteX65" fmla="*/ 1652142 w 2191892"/>
              <a:gd name="connsiteY65" fmla="*/ 1070456 h 1756256"/>
              <a:gd name="connsiteX66" fmla="*/ 1614042 w 2191892"/>
              <a:gd name="connsiteY66" fmla="*/ 1064106 h 1756256"/>
              <a:gd name="connsiteX67" fmla="*/ 1525142 w 2191892"/>
              <a:gd name="connsiteY67" fmla="*/ 1051406 h 1756256"/>
              <a:gd name="connsiteX68" fmla="*/ 1487042 w 2191892"/>
              <a:gd name="connsiteY68" fmla="*/ 1045056 h 1756256"/>
              <a:gd name="connsiteX69" fmla="*/ 1436242 w 2191892"/>
              <a:gd name="connsiteY69" fmla="*/ 1032356 h 1756256"/>
              <a:gd name="connsiteX70" fmla="*/ 1385442 w 2191892"/>
              <a:gd name="connsiteY70" fmla="*/ 1019656 h 1756256"/>
              <a:gd name="connsiteX71" fmla="*/ 1360042 w 2191892"/>
              <a:gd name="connsiteY71" fmla="*/ 1006956 h 1756256"/>
              <a:gd name="connsiteX72" fmla="*/ 1328292 w 2191892"/>
              <a:gd name="connsiteY72" fmla="*/ 994256 h 1756256"/>
              <a:gd name="connsiteX73" fmla="*/ 1309242 w 2191892"/>
              <a:gd name="connsiteY73" fmla="*/ 987906 h 1756256"/>
              <a:gd name="connsiteX74" fmla="*/ 1290192 w 2191892"/>
              <a:gd name="connsiteY74" fmla="*/ 975206 h 1756256"/>
              <a:gd name="connsiteX75" fmla="*/ 1252092 w 2191892"/>
              <a:gd name="connsiteY75" fmla="*/ 962506 h 1756256"/>
              <a:gd name="connsiteX76" fmla="*/ 1207642 w 2191892"/>
              <a:gd name="connsiteY76" fmla="*/ 949806 h 1756256"/>
              <a:gd name="connsiteX77" fmla="*/ 1169542 w 2191892"/>
              <a:gd name="connsiteY77" fmla="*/ 930756 h 1756256"/>
              <a:gd name="connsiteX78" fmla="*/ 1150492 w 2191892"/>
              <a:gd name="connsiteY78" fmla="*/ 911706 h 1756256"/>
              <a:gd name="connsiteX79" fmla="*/ 1112392 w 2191892"/>
              <a:gd name="connsiteY79" fmla="*/ 879956 h 1756256"/>
              <a:gd name="connsiteX80" fmla="*/ 1093342 w 2191892"/>
              <a:gd name="connsiteY80" fmla="*/ 854556 h 1756256"/>
              <a:gd name="connsiteX81" fmla="*/ 1042542 w 2191892"/>
              <a:gd name="connsiteY81" fmla="*/ 816456 h 1756256"/>
              <a:gd name="connsiteX82" fmla="*/ 1023492 w 2191892"/>
              <a:gd name="connsiteY82" fmla="*/ 791056 h 1756256"/>
              <a:gd name="connsiteX83" fmla="*/ 1010792 w 2191892"/>
              <a:gd name="connsiteY83" fmla="*/ 772006 h 1756256"/>
              <a:gd name="connsiteX84" fmla="*/ 985392 w 2191892"/>
              <a:gd name="connsiteY84" fmla="*/ 746606 h 1756256"/>
              <a:gd name="connsiteX85" fmla="*/ 959992 w 2191892"/>
              <a:gd name="connsiteY85" fmla="*/ 702156 h 1756256"/>
              <a:gd name="connsiteX86" fmla="*/ 934592 w 2191892"/>
              <a:gd name="connsiteY86" fmla="*/ 664056 h 1756256"/>
              <a:gd name="connsiteX87" fmla="*/ 902842 w 2191892"/>
              <a:gd name="connsiteY87" fmla="*/ 606906 h 1756256"/>
              <a:gd name="connsiteX88" fmla="*/ 864742 w 2191892"/>
              <a:gd name="connsiteY88" fmla="*/ 562456 h 1756256"/>
              <a:gd name="connsiteX89" fmla="*/ 839342 w 2191892"/>
              <a:gd name="connsiteY89" fmla="*/ 543406 h 1756256"/>
              <a:gd name="connsiteX90" fmla="*/ 801242 w 2191892"/>
              <a:gd name="connsiteY90" fmla="*/ 505306 h 1756256"/>
              <a:gd name="connsiteX91" fmla="*/ 763142 w 2191892"/>
              <a:gd name="connsiteY91" fmla="*/ 492606 h 1756256"/>
              <a:gd name="connsiteX92" fmla="*/ 744092 w 2191892"/>
              <a:gd name="connsiteY92" fmla="*/ 543406 h 1756256"/>
              <a:gd name="connsiteX93" fmla="*/ 744092 w 2191892"/>
              <a:gd name="connsiteY93" fmla="*/ 543406 h 1756256"/>
              <a:gd name="connsiteX94" fmla="*/ 737742 w 2191892"/>
              <a:gd name="connsiteY94" fmla="*/ 486256 h 1756256"/>
              <a:gd name="connsiteX95" fmla="*/ 712342 w 2191892"/>
              <a:gd name="connsiteY95" fmla="*/ 441806 h 1756256"/>
              <a:gd name="connsiteX96" fmla="*/ 699642 w 2191892"/>
              <a:gd name="connsiteY96" fmla="*/ 403706 h 1756256"/>
              <a:gd name="connsiteX97" fmla="*/ 693292 w 2191892"/>
              <a:gd name="connsiteY97" fmla="*/ 384656 h 1756256"/>
              <a:gd name="connsiteX98" fmla="*/ 686942 w 2191892"/>
              <a:gd name="connsiteY98" fmla="*/ 365606 h 1756256"/>
              <a:gd name="connsiteX99" fmla="*/ 680592 w 2191892"/>
              <a:gd name="connsiteY99" fmla="*/ 333856 h 1756256"/>
              <a:gd name="connsiteX100" fmla="*/ 674242 w 2191892"/>
              <a:gd name="connsiteY100" fmla="*/ 314806 h 1756256"/>
              <a:gd name="connsiteX101" fmla="*/ 667892 w 2191892"/>
              <a:gd name="connsiteY101" fmla="*/ 289406 h 1756256"/>
              <a:gd name="connsiteX102" fmla="*/ 661542 w 2191892"/>
              <a:gd name="connsiteY102" fmla="*/ 270356 h 1756256"/>
              <a:gd name="connsiteX103" fmla="*/ 655192 w 2191892"/>
              <a:gd name="connsiteY103" fmla="*/ 244956 h 1756256"/>
              <a:gd name="connsiteX104" fmla="*/ 642492 w 2191892"/>
              <a:gd name="connsiteY104" fmla="*/ 194156 h 1756256"/>
              <a:gd name="connsiteX105" fmla="*/ 629792 w 2191892"/>
              <a:gd name="connsiteY105" fmla="*/ 175106 h 1756256"/>
              <a:gd name="connsiteX106" fmla="*/ 617092 w 2191892"/>
              <a:gd name="connsiteY106" fmla="*/ 137006 h 1756256"/>
              <a:gd name="connsiteX107" fmla="*/ 572642 w 2191892"/>
              <a:gd name="connsiteY107" fmla="*/ 79856 h 1756256"/>
              <a:gd name="connsiteX108" fmla="*/ 585342 w 2191892"/>
              <a:gd name="connsiteY108" fmla="*/ 54456 h 175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191892" h="1756256">
                <a:moveTo>
                  <a:pt x="585342" y="54456"/>
                </a:moveTo>
                <a:lnTo>
                  <a:pt x="585342" y="54456"/>
                </a:lnTo>
                <a:cubicBezTo>
                  <a:pt x="564175" y="56573"/>
                  <a:pt x="543114" y="60806"/>
                  <a:pt x="521842" y="60806"/>
                </a:cubicBezTo>
                <a:cubicBezTo>
                  <a:pt x="442126" y="60806"/>
                  <a:pt x="416587" y="56380"/>
                  <a:pt x="350392" y="48106"/>
                </a:cubicBezTo>
                <a:cubicBezTo>
                  <a:pt x="344042" y="45989"/>
                  <a:pt x="337800" y="43517"/>
                  <a:pt x="331342" y="41756"/>
                </a:cubicBezTo>
                <a:cubicBezTo>
                  <a:pt x="314503" y="37163"/>
                  <a:pt x="297101" y="34576"/>
                  <a:pt x="280542" y="29056"/>
                </a:cubicBezTo>
                <a:cubicBezTo>
                  <a:pt x="274192" y="26939"/>
                  <a:pt x="268134" y="23536"/>
                  <a:pt x="261492" y="22706"/>
                </a:cubicBezTo>
                <a:cubicBezTo>
                  <a:pt x="234107" y="19283"/>
                  <a:pt x="206459" y="18473"/>
                  <a:pt x="178942" y="16356"/>
                </a:cubicBezTo>
                <a:cubicBezTo>
                  <a:pt x="126025" y="18473"/>
                  <a:pt x="41964" y="-25571"/>
                  <a:pt x="20192" y="22706"/>
                </a:cubicBezTo>
                <a:cubicBezTo>
                  <a:pt x="-29603" y="133122"/>
                  <a:pt x="26829" y="266729"/>
                  <a:pt x="39242" y="384656"/>
                </a:cubicBezTo>
                <a:cubicBezTo>
                  <a:pt x="41910" y="410004"/>
                  <a:pt x="44095" y="435412"/>
                  <a:pt x="45592" y="460856"/>
                </a:cubicBezTo>
                <a:cubicBezTo>
                  <a:pt x="52038" y="570440"/>
                  <a:pt x="51942" y="555405"/>
                  <a:pt x="51942" y="606906"/>
                </a:cubicBezTo>
                <a:lnTo>
                  <a:pt x="775842" y="1527656"/>
                </a:lnTo>
                <a:cubicBezTo>
                  <a:pt x="846060" y="1543260"/>
                  <a:pt x="814479" y="1534185"/>
                  <a:pt x="871092" y="1553056"/>
                </a:cubicBezTo>
                <a:cubicBezTo>
                  <a:pt x="877442" y="1555173"/>
                  <a:pt x="884573" y="1555693"/>
                  <a:pt x="890142" y="1559406"/>
                </a:cubicBezTo>
                <a:cubicBezTo>
                  <a:pt x="911014" y="1573321"/>
                  <a:pt x="905238" y="1571883"/>
                  <a:pt x="928242" y="1578456"/>
                </a:cubicBezTo>
                <a:cubicBezTo>
                  <a:pt x="962027" y="1588109"/>
                  <a:pt x="960958" y="1585358"/>
                  <a:pt x="1004442" y="1591156"/>
                </a:cubicBezTo>
                <a:lnTo>
                  <a:pt x="1048892" y="1597506"/>
                </a:lnTo>
                <a:lnTo>
                  <a:pt x="1086992" y="1610206"/>
                </a:lnTo>
                <a:cubicBezTo>
                  <a:pt x="1093342" y="1612323"/>
                  <a:pt x="1100473" y="1612843"/>
                  <a:pt x="1106042" y="1616556"/>
                </a:cubicBezTo>
                <a:cubicBezTo>
                  <a:pt x="1112392" y="1620789"/>
                  <a:pt x="1118118" y="1626156"/>
                  <a:pt x="1125092" y="1629256"/>
                </a:cubicBezTo>
                <a:cubicBezTo>
                  <a:pt x="1137325" y="1634693"/>
                  <a:pt x="1152053" y="1634530"/>
                  <a:pt x="1163192" y="1641956"/>
                </a:cubicBezTo>
                <a:cubicBezTo>
                  <a:pt x="1169542" y="1646189"/>
                  <a:pt x="1175227" y="1651650"/>
                  <a:pt x="1182242" y="1654656"/>
                </a:cubicBezTo>
                <a:cubicBezTo>
                  <a:pt x="1189752" y="1657875"/>
                  <a:pt x="1234158" y="1666404"/>
                  <a:pt x="1239392" y="1667356"/>
                </a:cubicBezTo>
                <a:cubicBezTo>
                  <a:pt x="1274563" y="1673751"/>
                  <a:pt x="1292312" y="1674413"/>
                  <a:pt x="1328292" y="1686406"/>
                </a:cubicBezTo>
                <a:cubicBezTo>
                  <a:pt x="1340992" y="1690639"/>
                  <a:pt x="1355253" y="1691680"/>
                  <a:pt x="1366392" y="1699106"/>
                </a:cubicBezTo>
                <a:cubicBezTo>
                  <a:pt x="1372742" y="1703339"/>
                  <a:pt x="1378148" y="1709562"/>
                  <a:pt x="1385442" y="1711806"/>
                </a:cubicBezTo>
                <a:cubicBezTo>
                  <a:pt x="1406073" y="1718154"/>
                  <a:pt x="1428001" y="1719271"/>
                  <a:pt x="1448942" y="1724506"/>
                </a:cubicBezTo>
                <a:cubicBezTo>
                  <a:pt x="1457409" y="1726623"/>
                  <a:pt x="1465951" y="1728458"/>
                  <a:pt x="1474342" y="1730856"/>
                </a:cubicBezTo>
                <a:cubicBezTo>
                  <a:pt x="1480778" y="1732695"/>
                  <a:pt x="1487405" y="1734213"/>
                  <a:pt x="1493392" y="1737206"/>
                </a:cubicBezTo>
                <a:cubicBezTo>
                  <a:pt x="1542631" y="1761825"/>
                  <a:pt x="1483609" y="1740295"/>
                  <a:pt x="1531492" y="1756256"/>
                </a:cubicBezTo>
                <a:cubicBezTo>
                  <a:pt x="1573825" y="1754139"/>
                  <a:pt x="1616252" y="1753426"/>
                  <a:pt x="1658492" y="1749906"/>
                </a:cubicBezTo>
                <a:cubicBezTo>
                  <a:pt x="1667189" y="1749181"/>
                  <a:pt x="1675358" y="1745385"/>
                  <a:pt x="1683892" y="1743556"/>
                </a:cubicBezTo>
                <a:cubicBezTo>
                  <a:pt x="1704999" y="1739033"/>
                  <a:pt x="1726914" y="1737682"/>
                  <a:pt x="1747392" y="1730856"/>
                </a:cubicBezTo>
                <a:cubicBezTo>
                  <a:pt x="1760092" y="1726623"/>
                  <a:pt x="1774353" y="1725582"/>
                  <a:pt x="1785492" y="1718156"/>
                </a:cubicBezTo>
                <a:cubicBezTo>
                  <a:pt x="1798192" y="1709689"/>
                  <a:pt x="1809112" y="1697583"/>
                  <a:pt x="1823592" y="1692756"/>
                </a:cubicBezTo>
                <a:cubicBezTo>
                  <a:pt x="1836292" y="1688523"/>
                  <a:pt x="1850553" y="1687482"/>
                  <a:pt x="1861692" y="1680056"/>
                </a:cubicBezTo>
                <a:cubicBezTo>
                  <a:pt x="1910931" y="1647230"/>
                  <a:pt x="1885312" y="1659483"/>
                  <a:pt x="1937892" y="1641956"/>
                </a:cubicBezTo>
                <a:cubicBezTo>
                  <a:pt x="1944242" y="1639839"/>
                  <a:pt x="1951373" y="1639319"/>
                  <a:pt x="1956942" y="1635606"/>
                </a:cubicBezTo>
                <a:lnTo>
                  <a:pt x="2033142" y="1584806"/>
                </a:lnTo>
                <a:lnTo>
                  <a:pt x="2071242" y="1559406"/>
                </a:lnTo>
                <a:lnTo>
                  <a:pt x="2090292" y="1546706"/>
                </a:lnTo>
                <a:cubicBezTo>
                  <a:pt x="2097503" y="1535889"/>
                  <a:pt x="2114166" y="1510132"/>
                  <a:pt x="2122042" y="1502256"/>
                </a:cubicBezTo>
                <a:cubicBezTo>
                  <a:pt x="2127438" y="1496860"/>
                  <a:pt x="2134742" y="1493789"/>
                  <a:pt x="2141092" y="1489556"/>
                </a:cubicBezTo>
                <a:cubicBezTo>
                  <a:pt x="2143209" y="1483206"/>
                  <a:pt x="2144191" y="1476357"/>
                  <a:pt x="2147442" y="1470506"/>
                </a:cubicBezTo>
                <a:cubicBezTo>
                  <a:pt x="2154855" y="1457163"/>
                  <a:pt x="2168015" y="1446886"/>
                  <a:pt x="2172842" y="1432406"/>
                </a:cubicBezTo>
                <a:cubicBezTo>
                  <a:pt x="2181605" y="1406116"/>
                  <a:pt x="2175479" y="1418925"/>
                  <a:pt x="2191892" y="1394306"/>
                </a:cubicBezTo>
                <a:cubicBezTo>
                  <a:pt x="2189775" y="1354089"/>
                  <a:pt x="2189188" y="1313763"/>
                  <a:pt x="2185542" y="1273656"/>
                </a:cubicBezTo>
                <a:cubicBezTo>
                  <a:pt x="2184936" y="1266990"/>
                  <a:pt x="2183373" y="1259833"/>
                  <a:pt x="2179192" y="1254606"/>
                </a:cubicBezTo>
                <a:cubicBezTo>
                  <a:pt x="2174424" y="1248647"/>
                  <a:pt x="2167116" y="1245006"/>
                  <a:pt x="2160142" y="1241906"/>
                </a:cubicBezTo>
                <a:cubicBezTo>
                  <a:pt x="2147909" y="1236469"/>
                  <a:pt x="2135247" y="1231407"/>
                  <a:pt x="2122042" y="1229206"/>
                </a:cubicBezTo>
                <a:cubicBezTo>
                  <a:pt x="2109342" y="1227089"/>
                  <a:pt x="2096688" y="1224677"/>
                  <a:pt x="2083942" y="1222856"/>
                </a:cubicBezTo>
                <a:cubicBezTo>
                  <a:pt x="2067048" y="1220443"/>
                  <a:pt x="2049975" y="1219311"/>
                  <a:pt x="2033142" y="1216506"/>
                </a:cubicBezTo>
                <a:cubicBezTo>
                  <a:pt x="2024534" y="1215071"/>
                  <a:pt x="2016101" y="1212664"/>
                  <a:pt x="2007742" y="1210156"/>
                </a:cubicBezTo>
                <a:cubicBezTo>
                  <a:pt x="1980353" y="1201939"/>
                  <a:pt x="1967692" y="1198156"/>
                  <a:pt x="1944242" y="1184756"/>
                </a:cubicBezTo>
                <a:cubicBezTo>
                  <a:pt x="1937616" y="1180970"/>
                  <a:pt x="1931818" y="1175842"/>
                  <a:pt x="1925192" y="1172056"/>
                </a:cubicBezTo>
                <a:cubicBezTo>
                  <a:pt x="1916973" y="1167360"/>
                  <a:pt x="1908011" y="1164052"/>
                  <a:pt x="1899792" y="1159356"/>
                </a:cubicBezTo>
                <a:cubicBezTo>
                  <a:pt x="1893166" y="1155570"/>
                  <a:pt x="1887568" y="1150069"/>
                  <a:pt x="1880742" y="1146656"/>
                </a:cubicBezTo>
                <a:cubicBezTo>
                  <a:pt x="1874755" y="1143663"/>
                  <a:pt x="1867679" y="1143299"/>
                  <a:pt x="1861692" y="1140306"/>
                </a:cubicBezTo>
                <a:cubicBezTo>
                  <a:pt x="1854866" y="1136893"/>
                  <a:pt x="1849616" y="1130706"/>
                  <a:pt x="1842642" y="1127606"/>
                </a:cubicBezTo>
                <a:cubicBezTo>
                  <a:pt x="1830409" y="1122169"/>
                  <a:pt x="1817242" y="1119139"/>
                  <a:pt x="1804542" y="1114906"/>
                </a:cubicBezTo>
                <a:lnTo>
                  <a:pt x="1785492" y="1108556"/>
                </a:lnTo>
                <a:cubicBezTo>
                  <a:pt x="1779142" y="1106439"/>
                  <a:pt x="1773006" y="1103519"/>
                  <a:pt x="1766442" y="1102206"/>
                </a:cubicBezTo>
                <a:lnTo>
                  <a:pt x="1734692" y="1095856"/>
                </a:lnTo>
                <a:cubicBezTo>
                  <a:pt x="1728342" y="1091623"/>
                  <a:pt x="1722468" y="1086569"/>
                  <a:pt x="1715642" y="1083156"/>
                </a:cubicBezTo>
                <a:cubicBezTo>
                  <a:pt x="1697677" y="1074173"/>
                  <a:pt x="1669043" y="1073056"/>
                  <a:pt x="1652142" y="1070456"/>
                </a:cubicBezTo>
                <a:cubicBezTo>
                  <a:pt x="1639417" y="1068498"/>
                  <a:pt x="1626775" y="1066016"/>
                  <a:pt x="1614042" y="1064106"/>
                </a:cubicBezTo>
                <a:cubicBezTo>
                  <a:pt x="1584439" y="1059666"/>
                  <a:pt x="1554669" y="1056327"/>
                  <a:pt x="1525142" y="1051406"/>
                </a:cubicBezTo>
                <a:cubicBezTo>
                  <a:pt x="1512442" y="1049289"/>
                  <a:pt x="1499631" y="1047754"/>
                  <a:pt x="1487042" y="1045056"/>
                </a:cubicBezTo>
                <a:cubicBezTo>
                  <a:pt x="1469975" y="1041399"/>
                  <a:pt x="1453358" y="1035779"/>
                  <a:pt x="1436242" y="1032356"/>
                </a:cubicBezTo>
                <a:cubicBezTo>
                  <a:pt x="1417606" y="1028629"/>
                  <a:pt x="1402527" y="1026978"/>
                  <a:pt x="1385442" y="1019656"/>
                </a:cubicBezTo>
                <a:cubicBezTo>
                  <a:pt x="1376741" y="1015927"/>
                  <a:pt x="1368692" y="1010801"/>
                  <a:pt x="1360042" y="1006956"/>
                </a:cubicBezTo>
                <a:cubicBezTo>
                  <a:pt x="1349626" y="1002327"/>
                  <a:pt x="1338965" y="998258"/>
                  <a:pt x="1328292" y="994256"/>
                </a:cubicBezTo>
                <a:cubicBezTo>
                  <a:pt x="1322025" y="991906"/>
                  <a:pt x="1315229" y="990899"/>
                  <a:pt x="1309242" y="987906"/>
                </a:cubicBezTo>
                <a:cubicBezTo>
                  <a:pt x="1302416" y="984493"/>
                  <a:pt x="1297166" y="978306"/>
                  <a:pt x="1290192" y="975206"/>
                </a:cubicBezTo>
                <a:cubicBezTo>
                  <a:pt x="1277959" y="969769"/>
                  <a:pt x="1265079" y="965753"/>
                  <a:pt x="1252092" y="962506"/>
                </a:cubicBezTo>
                <a:cubicBezTo>
                  <a:pt x="1243954" y="960471"/>
                  <a:pt x="1216752" y="954361"/>
                  <a:pt x="1207642" y="949806"/>
                </a:cubicBezTo>
                <a:cubicBezTo>
                  <a:pt x="1158403" y="925187"/>
                  <a:pt x="1217425" y="946717"/>
                  <a:pt x="1169542" y="930756"/>
                </a:cubicBezTo>
                <a:cubicBezTo>
                  <a:pt x="1163192" y="924406"/>
                  <a:pt x="1157391" y="917455"/>
                  <a:pt x="1150492" y="911706"/>
                </a:cubicBezTo>
                <a:cubicBezTo>
                  <a:pt x="1121097" y="887210"/>
                  <a:pt x="1140219" y="912421"/>
                  <a:pt x="1112392" y="879956"/>
                </a:cubicBezTo>
                <a:cubicBezTo>
                  <a:pt x="1105504" y="871921"/>
                  <a:pt x="1101173" y="861675"/>
                  <a:pt x="1093342" y="854556"/>
                </a:cubicBezTo>
                <a:cubicBezTo>
                  <a:pt x="1077680" y="840318"/>
                  <a:pt x="1055242" y="833389"/>
                  <a:pt x="1042542" y="816456"/>
                </a:cubicBezTo>
                <a:cubicBezTo>
                  <a:pt x="1036192" y="807989"/>
                  <a:pt x="1029643" y="799668"/>
                  <a:pt x="1023492" y="791056"/>
                </a:cubicBezTo>
                <a:cubicBezTo>
                  <a:pt x="1019056" y="784846"/>
                  <a:pt x="1015759" y="777800"/>
                  <a:pt x="1010792" y="772006"/>
                </a:cubicBezTo>
                <a:cubicBezTo>
                  <a:pt x="1003000" y="762915"/>
                  <a:pt x="993184" y="755697"/>
                  <a:pt x="985392" y="746606"/>
                </a:cubicBezTo>
                <a:cubicBezTo>
                  <a:pt x="970748" y="729521"/>
                  <a:pt x="972004" y="722175"/>
                  <a:pt x="959992" y="702156"/>
                </a:cubicBezTo>
                <a:cubicBezTo>
                  <a:pt x="952139" y="689068"/>
                  <a:pt x="939419" y="678536"/>
                  <a:pt x="934592" y="664056"/>
                </a:cubicBezTo>
                <a:cubicBezTo>
                  <a:pt x="924692" y="634356"/>
                  <a:pt x="929044" y="641841"/>
                  <a:pt x="902842" y="606906"/>
                </a:cubicBezTo>
                <a:cubicBezTo>
                  <a:pt x="887785" y="586830"/>
                  <a:pt x="883315" y="578376"/>
                  <a:pt x="864742" y="562456"/>
                </a:cubicBezTo>
                <a:cubicBezTo>
                  <a:pt x="856707" y="555568"/>
                  <a:pt x="847209" y="550486"/>
                  <a:pt x="839342" y="543406"/>
                </a:cubicBezTo>
                <a:cubicBezTo>
                  <a:pt x="825992" y="531391"/>
                  <a:pt x="818281" y="510986"/>
                  <a:pt x="801242" y="505306"/>
                </a:cubicBezTo>
                <a:lnTo>
                  <a:pt x="763142" y="492606"/>
                </a:lnTo>
                <a:cubicBezTo>
                  <a:pt x="730036" y="503641"/>
                  <a:pt x="744092" y="492263"/>
                  <a:pt x="744092" y="543406"/>
                </a:cubicBezTo>
                <a:lnTo>
                  <a:pt x="744092" y="543406"/>
                </a:lnTo>
                <a:cubicBezTo>
                  <a:pt x="741975" y="524356"/>
                  <a:pt x="742052" y="504932"/>
                  <a:pt x="737742" y="486256"/>
                </a:cubicBezTo>
                <a:cubicBezTo>
                  <a:pt x="731660" y="459901"/>
                  <a:pt x="722205" y="463999"/>
                  <a:pt x="712342" y="441806"/>
                </a:cubicBezTo>
                <a:cubicBezTo>
                  <a:pt x="706905" y="429573"/>
                  <a:pt x="703875" y="416406"/>
                  <a:pt x="699642" y="403706"/>
                </a:cubicBezTo>
                <a:lnTo>
                  <a:pt x="693292" y="384656"/>
                </a:lnTo>
                <a:cubicBezTo>
                  <a:pt x="691175" y="378306"/>
                  <a:pt x="688255" y="372170"/>
                  <a:pt x="686942" y="365606"/>
                </a:cubicBezTo>
                <a:cubicBezTo>
                  <a:pt x="684825" y="355023"/>
                  <a:pt x="683210" y="344327"/>
                  <a:pt x="680592" y="333856"/>
                </a:cubicBezTo>
                <a:cubicBezTo>
                  <a:pt x="678969" y="327362"/>
                  <a:pt x="676081" y="321242"/>
                  <a:pt x="674242" y="314806"/>
                </a:cubicBezTo>
                <a:cubicBezTo>
                  <a:pt x="671844" y="306415"/>
                  <a:pt x="670290" y="297797"/>
                  <a:pt x="667892" y="289406"/>
                </a:cubicBezTo>
                <a:cubicBezTo>
                  <a:pt x="666053" y="282970"/>
                  <a:pt x="663381" y="276792"/>
                  <a:pt x="661542" y="270356"/>
                </a:cubicBezTo>
                <a:cubicBezTo>
                  <a:pt x="659144" y="261965"/>
                  <a:pt x="657085" y="253475"/>
                  <a:pt x="655192" y="244956"/>
                </a:cubicBezTo>
                <a:cubicBezTo>
                  <a:pt x="652294" y="231914"/>
                  <a:pt x="649300" y="207773"/>
                  <a:pt x="642492" y="194156"/>
                </a:cubicBezTo>
                <a:cubicBezTo>
                  <a:pt x="639079" y="187330"/>
                  <a:pt x="632892" y="182080"/>
                  <a:pt x="629792" y="175106"/>
                </a:cubicBezTo>
                <a:cubicBezTo>
                  <a:pt x="624355" y="162873"/>
                  <a:pt x="624518" y="148145"/>
                  <a:pt x="617092" y="137006"/>
                </a:cubicBezTo>
                <a:cubicBezTo>
                  <a:pt x="601203" y="113172"/>
                  <a:pt x="593958" y="96909"/>
                  <a:pt x="572642" y="79856"/>
                </a:cubicBezTo>
                <a:cubicBezTo>
                  <a:pt x="568946" y="76899"/>
                  <a:pt x="583225" y="58689"/>
                  <a:pt x="585342" y="54456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2651150-A7AE-E649-8AC0-6A1A406CA126}"/>
              </a:ext>
            </a:extLst>
          </p:cNvPr>
          <p:cNvSpPr/>
          <p:nvPr/>
        </p:nvSpPr>
        <p:spPr>
          <a:xfrm>
            <a:off x="2726229" y="2446387"/>
            <a:ext cx="1558352" cy="2171700"/>
          </a:xfrm>
          <a:custGeom>
            <a:avLst/>
            <a:gdLst>
              <a:gd name="connsiteX0" fmla="*/ 288352 w 1558352"/>
              <a:gd name="connsiteY0" fmla="*/ 76200 h 2171700"/>
              <a:gd name="connsiteX1" fmla="*/ 288352 w 1558352"/>
              <a:gd name="connsiteY1" fmla="*/ 76200 h 2171700"/>
              <a:gd name="connsiteX2" fmla="*/ 237552 w 1558352"/>
              <a:gd name="connsiteY2" fmla="*/ 95250 h 2171700"/>
              <a:gd name="connsiteX3" fmla="*/ 180402 w 1558352"/>
              <a:gd name="connsiteY3" fmla="*/ 127000 h 2171700"/>
              <a:gd name="connsiteX4" fmla="*/ 142302 w 1558352"/>
              <a:gd name="connsiteY4" fmla="*/ 152400 h 2171700"/>
              <a:gd name="connsiteX5" fmla="*/ 129602 w 1558352"/>
              <a:gd name="connsiteY5" fmla="*/ 171450 h 2171700"/>
              <a:gd name="connsiteX6" fmla="*/ 110552 w 1558352"/>
              <a:gd name="connsiteY6" fmla="*/ 184150 h 2171700"/>
              <a:gd name="connsiteX7" fmla="*/ 104202 w 1558352"/>
              <a:gd name="connsiteY7" fmla="*/ 203200 h 2171700"/>
              <a:gd name="connsiteX8" fmla="*/ 91502 w 1558352"/>
              <a:gd name="connsiteY8" fmla="*/ 222250 h 2171700"/>
              <a:gd name="connsiteX9" fmla="*/ 78802 w 1558352"/>
              <a:gd name="connsiteY9" fmla="*/ 260350 h 2171700"/>
              <a:gd name="connsiteX10" fmla="*/ 59752 w 1558352"/>
              <a:gd name="connsiteY10" fmla="*/ 374650 h 2171700"/>
              <a:gd name="connsiteX11" fmla="*/ 53402 w 1558352"/>
              <a:gd name="connsiteY11" fmla="*/ 450850 h 2171700"/>
              <a:gd name="connsiteX12" fmla="*/ 47052 w 1558352"/>
              <a:gd name="connsiteY12" fmla="*/ 476250 h 2171700"/>
              <a:gd name="connsiteX13" fmla="*/ 34352 w 1558352"/>
              <a:gd name="connsiteY13" fmla="*/ 539750 h 2171700"/>
              <a:gd name="connsiteX14" fmla="*/ 28002 w 1558352"/>
              <a:gd name="connsiteY14" fmla="*/ 590550 h 2171700"/>
              <a:gd name="connsiteX15" fmla="*/ 15302 w 1558352"/>
              <a:gd name="connsiteY15" fmla="*/ 647700 h 2171700"/>
              <a:gd name="connsiteX16" fmla="*/ 15302 w 1558352"/>
              <a:gd name="connsiteY16" fmla="*/ 1295400 h 2171700"/>
              <a:gd name="connsiteX17" fmla="*/ 21652 w 1558352"/>
              <a:gd name="connsiteY17" fmla="*/ 1314450 h 2171700"/>
              <a:gd name="connsiteX18" fmla="*/ 34352 w 1558352"/>
              <a:gd name="connsiteY18" fmla="*/ 1365250 h 2171700"/>
              <a:gd name="connsiteX19" fmla="*/ 40702 w 1558352"/>
              <a:gd name="connsiteY19" fmla="*/ 1416050 h 2171700"/>
              <a:gd name="connsiteX20" fmla="*/ 53402 w 1558352"/>
              <a:gd name="connsiteY20" fmla="*/ 1447800 h 2171700"/>
              <a:gd name="connsiteX21" fmla="*/ 66102 w 1558352"/>
              <a:gd name="connsiteY21" fmla="*/ 1498600 h 2171700"/>
              <a:gd name="connsiteX22" fmla="*/ 78802 w 1558352"/>
              <a:gd name="connsiteY22" fmla="*/ 1524000 h 2171700"/>
              <a:gd name="connsiteX23" fmla="*/ 85152 w 1558352"/>
              <a:gd name="connsiteY23" fmla="*/ 1543050 h 2171700"/>
              <a:gd name="connsiteX24" fmla="*/ 97852 w 1558352"/>
              <a:gd name="connsiteY24" fmla="*/ 1562100 h 2171700"/>
              <a:gd name="connsiteX25" fmla="*/ 104202 w 1558352"/>
              <a:gd name="connsiteY25" fmla="*/ 1581150 h 2171700"/>
              <a:gd name="connsiteX26" fmla="*/ 116902 w 1558352"/>
              <a:gd name="connsiteY26" fmla="*/ 1600200 h 2171700"/>
              <a:gd name="connsiteX27" fmla="*/ 123252 w 1558352"/>
              <a:gd name="connsiteY27" fmla="*/ 1619250 h 2171700"/>
              <a:gd name="connsiteX28" fmla="*/ 148652 w 1558352"/>
              <a:gd name="connsiteY28" fmla="*/ 1657350 h 2171700"/>
              <a:gd name="connsiteX29" fmla="*/ 155002 w 1558352"/>
              <a:gd name="connsiteY29" fmla="*/ 1676400 h 2171700"/>
              <a:gd name="connsiteX30" fmla="*/ 174052 w 1558352"/>
              <a:gd name="connsiteY30" fmla="*/ 1701800 h 2171700"/>
              <a:gd name="connsiteX31" fmla="*/ 224852 w 1558352"/>
              <a:gd name="connsiteY31" fmla="*/ 1758950 h 2171700"/>
              <a:gd name="connsiteX32" fmla="*/ 243902 w 1558352"/>
              <a:gd name="connsiteY32" fmla="*/ 1778000 h 2171700"/>
              <a:gd name="connsiteX33" fmla="*/ 269302 w 1558352"/>
              <a:gd name="connsiteY33" fmla="*/ 1809750 h 2171700"/>
              <a:gd name="connsiteX34" fmla="*/ 282002 w 1558352"/>
              <a:gd name="connsiteY34" fmla="*/ 1828800 h 2171700"/>
              <a:gd name="connsiteX35" fmla="*/ 320102 w 1558352"/>
              <a:gd name="connsiteY35" fmla="*/ 1854200 h 2171700"/>
              <a:gd name="connsiteX36" fmla="*/ 364552 w 1558352"/>
              <a:gd name="connsiteY36" fmla="*/ 1911350 h 2171700"/>
              <a:gd name="connsiteX37" fmla="*/ 370902 w 1558352"/>
              <a:gd name="connsiteY37" fmla="*/ 1930400 h 2171700"/>
              <a:gd name="connsiteX38" fmla="*/ 409002 w 1558352"/>
              <a:gd name="connsiteY38" fmla="*/ 1962150 h 2171700"/>
              <a:gd name="connsiteX39" fmla="*/ 434402 w 1558352"/>
              <a:gd name="connsiteY39" fmla="*/ 1981200 h 2171700"/>
              <a:gd name="connsiteX40" fmla="*/ 459802 w 1558352"/>
              <a:gd name="connsiteY40" fmla="*/ 1993900 h 2171700"/>
              <a:gd name="connsiteX41" fmla="*/ 478852 w 1558352"/>
              <a:gd name="connsiteY41" fmla="*/ 2006600 h 2171700"/>
              <a:gd name="connsiteX42" fmla="*/ 504252 w 1558352"/>
              <a:gd name="connsiteY42" fmla="*/ 2019300 h 2171700"/>
              <a:gd name="connsiteX43" fmla="*/ 523302 w 1558352"/>
              <a:gd name="connsiteY43" fmla="*/ 2032000 h 2171700"/>
              <a:gd name="connsiteX44" fmla="*/ 542352 w 1558352"/>
              <a:gd name="connsiteY44" fmla="*/ 2038350 h 2171700"/>
              <a:gd name="connsiteX45" fmla="*/ 586802 w 1558352"/>
              <a:gd name="connsiteY45" fmla="*/ 2063750 h 2171700"/>
              <a:gd name="connsiteX46" fmla="*/ 605852 w 1558352"/>
              <a:gd name="connsiteY46" fmla="*/ 2070100 h 2171700"/>
              <a:gd name="connsiteX47" fmla="*/ 643952 w 1558352"/>
              <a:gd name="connsiteY47" fmla="*/ 2095500 h 2171700"/>
              <a:gd name="connsiteX48" fmla="*/ 663002 w 1558352"/>
              <a:gd name="connsiteY48" fmla="*/ 2108200 h 2171700"/>
              <a:gd name="connsiteX49" fmla="*/ 682052 w 1558352"/>
              <a:gd name="connsiteY49" fmla="*/ 2114550 h 2171700"/>
              <a:gd name="connsiteX50" fmla="*/ 701102 w 1558352"/>
              <a:gd name="connsiteY50" fmla="*/ 2127250 h 2171700"/>
              <a:gd name="connsiteX51" fmla="*/ 764602 w 1558352"/>
              <a:gd name="connsiteY51" fmla="*/ 2146300 h 2171700"/>
              <a:gd name="connsiteX52" fmla="*/ 802702 w 1558352"/>
              <a:gd name="connsiteY52" fmla="*/ 2159000 h 2171700"/>
              <a:gd name="connsiteX53" fmla="*/ 821752 w 1558352"/>
              <a:gd name="connsiteY53" fmla="*/ 2165350 h 2171700"/>
              <a:gd name="connsiteX54" fmla="*/ 866202 w 1558352"/>
              <a:gd name="connsiteY54" fmla="*/ 2171700 h 2171700"/>
              <a:gd name="connsiteX55" fmla="*/ 1215452 w 1558352"/>
              <a:gd name="connsiteY55" fmla="*/ 2165350 h 2171700"/>
              <a:gd name="connsiteX56" fmla="*/ 1285302 w 1558352"/>
              <a:gd name="connsiteY56" fmla="*/ 2152650 h 2171700"/>
              <a:gd name="connsiteX57" fmla="*/ 1323402 w 1558352"/>
              <a:gd name="connsiteY57" fmla="*/ 2139950 h 2171700"/>
              <a:gd name="connsiteX58" fmla="*/ 1348802 w 1558352"/>
              <a:gd name="connsiteY58" fmla="*/ 2133600 h 2171700"/>
              <a:gd name="connsiteX59" fmla="*/ 1374202 w 1558352"/>
              <a:gd name="connsiteY59" fmla="*/ 2120900 h 2171700"/>
              <a:gd name="connsiteX60" fmla="*/ 1393252 w 1558352"/>
              <a:gd name="connsiteY60" fmla="*/ 2114550 h 2171700"/>
              <a:gd name="connsiteX61" fmla="*/ 1412302 w 1558352"/>
              <a:gd name="connsiteY61" fmla="*/ 2101850 h 2171700"/>
              <a:gd name="connsiteX62" fmla="*/ 1437702 w 1558352"/>
              <a:gd name="connsiteY62" fmla="*/ 2095500 h 2171700"/>
              <a:gd name="connsiteX63" fmla="*/ 1475802 w 1558352"/>
              <a:gd name="connsiteY63" fmla="*/ 2070100 h 2171700"/>
              <a:gd name="connsiteX64" fmla="*/ 1494852 w 1558352"/>
              <a:gd name="connsiteY64" fmla="*/ 2057400 h 2171700"/>
              <a:gd name="connsiteX65" fmla="*/ 1513902 w 1558352"/>
              <a:gd name="connsiteY65" fmla="*/ 2038350 h 2171700"/>
              <a:gd name="connsiteX66" fmla="*/ 1532952 w 1558352"/>
              <a:gd name="connsiteY66" fmla="*/ 1981200 h 2171700"/>
              <a:gd name="connsiteX67" fmla="*/ 1539302 w 1558352"/>
              <a:gd name="connsiteY67" fmla="*/ 1962150 h 2171700"/>
              <a:gd name="connsiteX68" fmla="*/ 1545652 w 1558352"/>
              <a:gd name="connsiteY68" fmla="*/ 1936750 h 2171700"/>
              <a:gd name="connsiteX69" fmla="*/ 1558352 w 1558352"/>
              <a:gd name="connsiteY69" fmla="*/ 1816100 h 2171700"/>
              <a:gd name="connsiteX70" fmla="*/ 1552002 w 1558352"/>
              <a:gd name="connsiteY70" fmla="*/ 1606550 h 2171700"/>
              <a:gd name="connsiteX71" fmla="*/ 1513902 w 1558352"/>
              <a:gd name="connsiteY71" fmla="*/ 1517650 h 2171700"/>
              <a:gd name="connsiteX72" fmla="*/ 1494852 w 1558352"/>
              <a:gd name="connsiteY72" fmla="*/ 1466850 h 2171700"/>
              <a:gd name="connsiteX73" fmla="*/ 1482152 w 1558352"/>
              <a:gd name="connsiteY73" fmla="*/ 1447800 h 2171700"/>
              <a:gd name="connsiteX74" fmla="*/ 1475802 w 1558352"/>
              <a:gd name="connsiteY74" fmla="*/ 1428750 h 2171700"/>
              <a:gd name="connsiteX75" fmla="*/ 1463102 w 1558352"/>
              <a:gd name="connsiteY75" fmla="*/ 1409700 h 2171700"/>
              <a:gd name="connsiteX76" fmla="*/ 1431352 w 1558352"/>
              <a:gd name="connsiteY76" fmla="*/ 1346200 h 2171700"/>
              <a:gd name="connsiteX77" fmla="*/ 1425002 w 1558352"/>
              <a:gd name="connsiteY77" fmla="*/ 1327150 h 2171700"/>
              <a:gd name="connsiteX78" fmla="*/ 1380552 w 1558352"/>
              <a:gd name="connsiteY78" fmla="*/ 1263650 h 2171700"/>
              <a:gd name="connsiteX79" fmla="*/ 1374202 w 1558352"/>
              <a:gd name="connsiteY79" fmla="*/ 1244600 h 2171700"/>
              <a:gd name="connsiteX80" fmla="*/ 1342452 w 1558352"/>
              <a:gd name="connsiteY80" fmla="*/ 1206500 h 2171700"/>
              <a:gd name="connsiteX81" fmla="*/ 1329752 w 1558352"/>
              <a:gd name="connsiteY81" fmla="*/ 1181100 h 2171700"/>
              <a:gd name="connsiteX82" fmla="*/ 1310702 w 1558352"/>
              <a:gd name="connsiteY82" fmla="*/ 1155700 h 2171700"/>
              <a:gd name="connsiteX83" fmla="*/ 1298002 w 1558352"/>
              <a:gd name="connsiteY83" fmla="*/ 1123950 h 2171700"/>
              <a:gd name="connsiteX84" fmla="*/ 1278952 w 1558352"/>
              <a:gd name="connsiteY84" fmla="*/ 1098550 h 2171700"/>
              <a:gd name="connsiteX85" fmla="*/ 1247202 w 1558352"/>
              <a:gd name="connsiteY85" fmla="*/ 1047750 h 2171700"/>
              <a:gd name="connsiteX86" fmla="*/ 1240852 w 1558352"/>
              <a:gd name="connsiteY86" fmla="*/ 1022350 h 2171700"/>
              <a:gd name="connsiteX87" fmla="*/ 1196402 w 1558352"/>
              <a:gd name="connsiteY87" fmla="*/ 939800 h 2171700"/>
              <a:gd name="connsiteX88" fmla="*/ 1171002 w 1558352"/>
              <a:gd name="connsiteY88" fmla="*/ 882650 h 2171700"/>
              <a:gd name="connsiteX89" fmla="*/ 1164652 w 1558352"/>
              <a:gd name="connsiteY89" fmla="*/ 857250 h 2171700"/>
              <a:gd name="connsiteX90" fmla="*/ 1151952 w 1558352"/>
              <a:gd name="connsiteY90" fmla="*/ 831850 h 2171700"/>
              <a:gd name="connsiteX91" fmla="*/ 1139252 w 1558352"/>
              <a:gd name="connsiteY91" fmla="*/ 781050 h 2171700"/>
              <a:gd name="connsiteX92" fmla="*/ 1132902 w 1558352"/>
              <a:gd name="connsiteY92" fmla="*/ 755650 h 2171700"/>
              <a:gd name="connsiteX93" fmla="*/ 1120202 w 1558352"/>
              <a:gd name="connsiteY93" fmla="*/ 730250 h 2171700"/>
              <a:gd name="connsiteX94" fmla="*/ 1101152 w 1558352"/>
              <a:gd name="connsiteY94" fmla="*/ 673100 h 2171700"/>
              <a:gd name="connsiteX95" fmla="*/ 1088452 w 1558352"/>
              <a:gd name="connsiteY95" fmla="*/ 647700 h 2171700"/>
              <a:gd name="connsiteX96" fmla="*/ 1082102 w 1558352"/>
              <a:gd name="connsiteY96" fmla="*/ 628650 h 2171700"/>
              <a:gd name="connsiteX97" fmla="*/ 1063052 w 1558352"/>
              <a:gd name="connsiteY97" fmla="*/ 596900 h 2171700"/>
              <a:gd name="connsiteX98" fmla="*/ 1050352 w 1558352"/>
              <a:gd name="connsiteY98" fmla="*/ 577850 h 2171700"/>
              <a:gd name="connsiteX99" fmla="*/ 1037652 w 1558352"/>
              <a:gd name="connsiteY99" fmla="*/ 539750 h 2171700"/>
              <a:gd name="connsiteX100" fmla="*/ 1024952 w 1558352"/>
              <a:gd name="connsiteY100" fmla="*/ 520700 h 2171700"/>
              <a:gd name="connsiteX101" fmla="*/ 999552 w 1558352"/>
              <a:gd name="connsiteY101" fmla="*/ 476250 h 2171700"/>
              <a:gd name="connsiteX102" fmla="*/ 961452 w 1558352"/>
              <a:gd name="connsiteY102" fmla="*/ 444500 h 2171700"/>
              <a:gd name="connsiteX103" fmla="*/ 948752 w 1558352"/>
              <a:gd name="connsiteY103" fmla="*/ 425450 h 2171700"/>
              <a:gd name="connsiteX104" fmla="*/ 917002 w 1558352"/>
              <a:gd name="connsiteY104" fmla="*/ 387350 h 2171700"/>
              <a:gd name="connsiteX105" fmla="*/ 885252 w 1558352"/>
              <a:gd name="connsiteY105" fmla="*/ 330200 h 2171700"/>
              <a:gd name="connsiteX106" fmla="*/ 840802 w 1558352"/>
              <a:gd name="connsiteY106" fmla="*/ 285750 h 2171700"/>
              <a:gd name="connsiteX107" fmla="*/ 802702 w 1558352"/>
              <a:gd name="connsiteY107" fmla="*/ 222250 h 2171700"/>
              <a:gd name="connsiteX108" fmla="*/ 777302 w 1558352"/>
              <a:gd name="connsiteY108" fmla="*/ 196850 h 2171700"/>
              <a:gd name="connsiteX109" fmla="*/ 720152 w 1558352"/>
              <a:gd name="connsiteY109" fmla="*/ 120650 h 2171700"/>
              <a:gd name="connsiteX110" fmla="*/ 656652 w 1558352"/>
              <a:gd name="connsiteY110" fmla="*/ 63500 h 2171700"/>
              <a:gd name="connsiteX111" fmla="*/ 612202 w 1558352"/>
              <a:gd name="connsiteY111" fmla="*/ 38100 h 2171700"/>
              <a:gd name="connsiteX112" fmla="*/ 574102 w 1558352"/>
              <a:gd name="connsiteY112" fmla="*/ 12700 h 2171700"/>
              <a:gd name="connsiteX113" fmla="*/ 536002 w 1558352"/>
              <a:gd name="connsiteY113" fmla="*/ 0 h 2171700"/>
              <a:gd name="connsiteX114" fmla="*/ 447102 w 1558352"/>
              <a:gd name="connsiteY114" fmla="*/ 6350 h 2171700"/>
              <a:gd name="connsiteX115" fmla="*/ 421702 w 1558352"/>
              <a:gd name="connsiteY115" fmla="*/ 19050 h 2171700"/>
              <a:gd name="connsiteX116" fmla="*/ 396302 w 1558352"/>
              <a:gd name="connsiteY116" fmla="*/ 25400 h 2171700"/>
              <a:gd name="connsiteX117" fmla="*/ 377252 w 1558352"/>
              <a:gd name="connsiteY117" fmla="*/ 38100 h 2171700"/>
              <a:gd name="connsiteX118" fmla="*/ 339152 w 1558352"/>
              <a:gd name="connsiteY118" fmla="*/ 50800 h 2171700"/>
              <a:gd name="connsiteX119" fmla="*/ 301052 w 1558352"/>
              <a:gd name="connsiteY119" fmla="*/ 63500 h 2171700"/>
              <a:gd name="connsiteX120" fmla="*/ 262952 w 1558352"/>
              <a:gd name="connsiteY120" fmla="*/ 76200 h 2171700"/>
              <a:gd name="connsiteX121" fmla="*/ 288352 w 1558352"/>
              <a:gd name="connsiteY121" fmla="*/ 762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558352" h="2171700">
                <a:moveTo>
                  <a:pt x="288352" y="76200"/>
                </a:moveTo>
                <a:lnTo>
                  <a:pt x="288352" y="76200"/>
                </a:lnTo>
                <a:cubicBezTo>
                  <a:pt x="271419" y="82550"/>
                  <a:pt x="254246" y="88294"/>
                  <a:pt x="237552" y="95250"/>
                </a:cubicBezTo>
                <a:cubicBezTo>
                  <a:pt x="219996" y="102565"/>
                  <a:pt x="195649" y="117297"/>
                  <a:pt x="180402" y="127000"/>
                </a:cubicBezTo>
                <a:cubicBezTo>
                  <a:pt x="167525" y="135195"/>
                  <a:pt x="142302" y="152400"/>
                  <a:pt x="142302" y="152400"/>
                </a:cubicBezTo>
                <a:cubicBezTo>
                  <a:pt x="138069" y="158750"/>
                  <a:pt x="134998" y="166054"/>
                  <a:pt x="129602" y="171450"/>
                </a:cubicBezTo>
                <a:cubicBezTo>
                  <a:pt x="124206" y="176846"/>
                  <a:pt x="115320" y="178191"/>
                  <a:pt x="110552" y="184150"/>
                </a:cubicBezTo>
                <a:cubicBezTo>
                  <a:pt x="106371" y="189377"/>
                  <a:pt x="107195" y="197213"/>
                  <a:pt x="104202" y="203200"/>
                </a:cubicBezTo>
                <a:cubicBezTo>
                  <a:pt x="100789" y="210026"/>
                  <a:pt x="94602" y="215276"/>
                  <a:pt x="91502" y="222250"/>
                </a:cubicBezTo>
                <a:cubicBezTo>
                  <a:pt x="86065" y="234483"/>
                  <a:pt x="78802" y="260350"/>
                  <a:pt x="78802" y="260350"/>
                </a:cubicBezTo>
                <a:cubicBezTo>
                  <a:pt x="64868" y="357890"/>
                  <a:pt x="73362" y="320210"/>
                  <a:pt x="59752" y="374650"/>
                </a:cubicBezTo>
                <a:cubicBezTo>
                  <a:pt x="57635" y="400050"/>
                  <a:pt x="56563" y="425559"/>
                  <a:pt x="53402" y="450850"/>
                </a:cubicBezTo>
                <a:cubicBezTo>
                  <a:pt x="52320" y="459510"/>
                  <a:pt x="48613" y="467664"/>
                  <a:pt x="47052" y="476250"/>
                </a:cubicBezTo>
                <a:cubicBezTo>
                  <a:pt x="35377" y="540460"/>
                  <a:pt x="47393" y="500627"/>
                  <a:pt x="34352" y="539750"/>
                </a:cubicBezTo>
                <a:cubicBezTo>
                  <a:pt x="32235" y="556683"/>
                  <a:pt x="30597" y="573683"/>
                  <a:pt x="28002" y="590550"/>
                </a:cubicBezTo>
                <a:cubicBezTo>
                  <a:pt x="24777" y="611510"/>
                  <a:pt x="20358" y="627474"/>
                  <a:pt x="15302" y="647700"/>
                </a:cubicBezTo>
                <a:cubicBezTo>
                  <a:pt x="-12284" y="895972"/>
                  <a:pt x="3570" y="732267"/>
                  <a:pt x="15302" y="1295400"/>
                </a:cubicBezTo>
                <a:cubicBezTo>
                  <a:pt x="15441" y="1302092"/>
                  <a:pt x="19891" y="1307992"/>
                  <a:pt x="21652" y="1314450"/>
                </a:cubicBezTo>
                <a:cubicBezTo>
                  <a:pt x="26245" y="1331289"/>
                  <a:pt x="32187" y="1347930"/>
                  <a:pt x="34352" y="1365250"/>
                </a:cubicBezTo>
                <a:cubicBezTo>
                  <a:pt x="36469" y="1382183"/>
                  <a:pt x="36865" y="1399422"/>
                  <a:pt x="40702" y="1416050"/>
                </a:cubicBezTo>
                <a:cubicBezTo>
                  <a:pt x="43265" y="1427157"/>
                  <a:pt x="50050" y="1436905"/>
                  <a:pt x="53402" y="1447800"/>
                </a:cubicBezTo>
                <a:cubicBezTo>
                  <a:pt x="58535" y="1464483"/>
                  <a:pt x="58296" y="1482988"/>
                  <a:pt x="66102" y="1498600"/>
                </a:cubicBezTo>
                <a:cubicBezTo>
                  <a:pt x="70335" y="1507067"/>
                  <a:pt x="75073" y="1515299"/>
                  <a:pt x="78802" y="1524000"/>
                </a:cubicBezTo>
                <a:cubicBezTo>
                  <a:pt x="81439" y="1530152"/>
                  <a:pt x="82159" y="1537063"/>
                  <a:pt x="85152" y="1543050"/>
                </a:cubicBezTo>
                <a:cubicBezTo>
                  <a:pt x="88565" y="1549876"/>
                  <a:pt x="94439" y="1555274"/>
                  <a:pt x="97852" y="1562100"/>
                </a:cubicBezTo>
                <a:cubicBezTo>
                  <a:pt x="100845" y="1568087"/>
                  <a:pt x="101209" y="1575163"/>
                  <a:pt x="104202" y="1581150"/>
                </a:cubicBezTo>
                <a:cubicBezTo>
                  <a:pt x="107615" y="1587976"/>
                  <a:pt x="113489" y="1593374"/>
                  <a:pt x="116902" y="1600200"/>
                </a:cubicBezTo>
                <a:cubicBezTo>
                  <a:pt x="119895" y="1606187"/>
                  <a:pt x="120001" y="1613399"/>
                  <a:pt x="123252" y="1619250"/>
                </a:cubicBezTo>
                <a:cubicBezTo>
                  <a:pt x="130665" y="1632593"/>
                  <a:pt x="143825" y="1642870"/>
                  <a:pt x="148652" y="1657350"/>
                </a:cubicBezTo>
                <a:cubicBezTo>
                  <a:pt x="150769" y="1663700"/>
                  <a:pt x="151681" y="1670588"/>
                  <a:pt x="155002" y="1676400"/>
                </a:cubicBezTo>
                <a:cubicBezTo>
                  <a:pt x="160253" y="1685589"/>
                  <a:pt x="167901" y="1693188"/>
                  <a:pt x="174052" y="1701800"/>
                </a:cubicBezTo>
                <a:cubicBezTo>
                  <a:pt x="202380" y="1741460"/>
                  <a:pt x="168022" y="1702120"/>
                  <a:pt x="224852" y="1758950"/>
                </a:cubicBezTo>
                <a:lnTo>
                  <a:pt x="243902" y="1778000"/>
                </a:lnTo>
                <a:cubicBezTo>
                  <a:pt x="256264" y="1815086"/>
                  <a:pt x="240579" y="1781027"/>
                  <a:pt x="269302" y="1809750"/>
                </a:cubicBezTo>
                <a:cubicBezTo>
                  <a:pt x="274698" y="1815146"/>
                  <a:pt x="276259" y="1823774"/>
                  <a:pt x="282002" y="1828800"/>
                </a:cubicBezTo>
                <a:cubicBezTo>
                  <a:pt x="293489" y="1838851"/>
                  <a:pt x="320102" y="1854200"/>
                  <a:pt x="320102" y="1854200"/>
                </a:cubicBezTo>
                <a:cubicBezTo>
                  <a:pt x="350483" y="1899772"/>
                  <a:pt x="334709" y="1881507"/>
                  <a:pt x="364552" y="1911350"/>
                </a:cubicBezTo>
                <a:cubicBezTo>
                  <a:pt x="366669" y="1917700"/>
                  <a:pt x="367189" y="1924831"/>
                  <a:pt x="370902" y="1930400"/>
                </a:cubicBezTo>
                <a:cubicBezTo>
                  <a:pt x="381683" y="1946572"/>
                  <a:pt x="394093" y="1951501"/>
                  <a:pt x="409002" y="1962150"/>
                </a:cubicBezTo>
                <a:cubicBezTo>
                  <a:pt x="417614" y="1968301"/>
                  <a:pt x="425427" y="1975591"/>
                  <a:pt x="434402" y="1981200"/>
                </a:cubicBezTo>
                <a:cubicBezTo>
                  <a:pt x="442429" y="1986217"/>
                  <a:pt x="451583" y="1989204"/>
                  <a:pt x="459802" y="1993900"/>
                </a:cubicBezTo>
                <a:cubicBezTo>
                  <a:pt x="466428" y="1997686"/>
                  <a:pt x="472226" y="2002814"/>
                  <a:pt x="478852" y="2006600"/>
                </a:cubicBezTo>
                <a:cubicBezTo>
                  <a:pt x="487071" y="2011296"/>
                  <a:pt x="496033" y="2014604"/>
                  <a:pt x="504252" y="2019300"/>
                </a:cubicBezTo>
                <a:cubicBezTo>
                  <a:pt x="510878" y="2023086"/>
                  <a:pt x="516476" y="2028587"/>
                  <a:pt x="523302" y="2032000"/>
                </a:cubicBezTo>
                <a:cubicBezTo>
                  <a:pt x="529289" y="2034993"/>
                  <a:pt x="536365" y="2035357"/>
                  <a:pt x="542352" y="2038350"/>
                </a:cubicBezTo>
                <a:cubicBezTo>
                  <a:pt x="606125" y="2070236"/>
                  <a:pt x="508874" y="2030352"/>
                  <a:pt x="586802" y="2063750"/>
                </a:cubicBezTo>
                <a:cubicBezTo>
                  <a:pt x="592954" y="2066387"/>
                  <a:pt x="600001" y="2066849"/>
                  <a:pt x="605852" y="2070100"/>
                </a:cubicBezTo>
                <a:cubicBezTo>
                  <a:pt x="619195" y="2077513"/>
                  <a:pt x="631252" y="2087033"/>
                  <a:pt x="643952" y="2095500"/>
                </a:cubicBezTo>
                <a:cubicBezTo>
                  <a:pt x="650302" y="2099733"/>
                  <a:pt x="655762" y="2105787"/>
                  <a:pt x="663002" y="2108200"/>
                </a:cubicBezTo>
                <a:cubicBezTo>
                  <a:pt x="669352" y="2110317"/>
                  <a:pt x="676065" y="2111557"/>
                  <a:pt x="682052" y="2114550"/>
                </a:cubicBezTo>
                <a:cubicBezTo>
                  <a:pt x="688878" y="2117963"/>
                  <a:pt x="694128" y="2124150"/>
                  <a:pt x="701102" y="2127250"/>
                </a:cubicBezTo>
                <a:cubicBezTo>
                  <a:pt x="732188" y="2141066"/>
                  <a:pt x="736185" y="2137775"/>
                  <a:pt x="764602" y="2146300"/>
                </a:cubicBezTo>
                <a:cubicBezTo>
                  <a:pt x="777424" y="2150147"/>
                  <a:pt x="790002" y="2154767"/>
                  <a:pt x="802702" y="2159000"/>
                </a:cubicBezTo>
                <a:cubicBezTo>
                  <a:pt x="809052" y="2161117"/>
                  <a:pt x="815126" y="2164403"/>
                  <a:pt x="821752" y="2165350"/>
                </a:cubicBezTo>
                <a:lnTo>
                  <a:pt x="866202" y="2171700"/>
                </a:lnTo>
                <a:lnTo>
                  <a:pt x="1215452" y="2165350"/>
                </a:lnTo>
                <a:cubicBezTo>
                  <a:pt x="1233826" y="2164757"/>
                  <a:pt x="1265624" y="2158553"/>
                  <a:pt x="1285302" y="2152650"/>
                </a:cubicBezTo>
                <a:cubicBezTo>
                  <a:pt x="1298124" y="2148803"/>
                  <a:pt x="1310415" y="2143197"/>
                  <a:pt x="1323402" y="2139950"/>
                </a:cubicBezTo>
                <a:cubicBezTo>
                  <a:pt x="1331869" y="2137833"/>
                  <a:pt x="1340630" y="2136664"/>
                  <a:pt x="1348802" y="2133600"/>
                </a:cubicBezTo>
                <a:cubicBezTo>
                  <a:pt x="1357665" y="2130276"/>
                  <a:pt x="1365501" y="2124629"/>
                  <a:pt x="1374202" y="2120900"/>
                </a:cubicBezTo>
                <a:cubicBezTo>
                  <a:pt x="1380354" y="2118263"/>
                  <a:pt x="1387265" y="2117543"/>
                  <a:pt x="1393252" y="2114550"/>
                </a:cubicBezTo>
                <a:cubicBezTo>
                  <a:pt x="1400078" y="2111137"/>
                  <a:pt x="1405287" y="2104856"/>
                  <a:pt x="1412302" y="2101850"/>
                </a:cubicBezTo>
                <a:cubicBezTo>
                  <a:pt x="1420324" y="2098412"/>
                  <a:pt x="1429235" y="2097617"/>
                  <a:pt x="1437702" y="2095500"/>
                </a:cubicBezTo>
                <a:lnTo>
                  <a:pt x="1475802" y="2070100"/>
                </a:lnTo>
                <a:cubicBezTo>
                  <a:pt x="1482152" y="2065867"/>
                  <a:pt x="1489456" y="2062796"/>
                  <a:pt x="1494852" y="2057400"/>
                </a:cubicBezTo>
                <a:lnTo>
                  <a:pt x="1513902" y="2038350"/>
                </a:lnTo>
                <a:lnTo>
                  <a:pt x="1532952" y="1981200"/>
                </a:lnTo>
                <a:cubicBezTo>
                  <a:pt x="1535069" y="1974850"/>
                  <a:pt x="1537679" y="1968644"/>
                  <a:pt x="1539302" y="1962150"/>
                </a:cubicBezTo>
                <a:lnTo>
                  <a:pt x="1545652" y="1936750"/>
                </a:lnTo>
                <a:cubicBezTo>
                  <a:pt x="1546911" y="1925419"/>
                  <a:pt x="1558352" y="1824357"/>
                  <a:pt x="1558352" y="1816100"/>
                </a:cubicBezTo>
                <a:cubicBezTo>
                  <a:pt x="1558352" y="1746218"/>
                  <a:pt x="1557362" y="1676226"/>
                  <a:pt x="1552002" y="1606550"/>
                </a:cubicBezTo>
                <a:cubicBezTo>
                  <a:pt x="1550303" y="1584466"/>
                  <a:pt x="1521264" y="1532374"/>
                  <a:pt x="1513902" y="1517650"/>
                </a:cubicBezTo>
                <a:cubicBezTo>
                  <a:pt x="1450410" y="1390667"/>
                  <a:pt x="1546727" y="1587892"/>
                  <a:pt x="1494852" y="1466850"/>
                </a:cubicBezTo>
                <a:cubicBezTo>
                  <a:pt x="1491846" y="1459835"/>
                  <a:pt x="1485565" y="1454626"/>
                  <a:pt x="1482152" y="1447800"/>
                </a:cubicBezTo>
                <a:cubicBezTo>
                  <a:pt x="1479159" y="1441813"/>
                  <a:pt x="1478795" y="1434737"/>
                  <a:pt x="1475802" y="1428750"/>
                </a:cubicBezTo>
                <a:cubicBezTo>
                  <a:pt x="1472389" y="1421924"/>
                  <a:pt x="1466202" y="1416674"/>
                  <a:pt x="1463102" y="1409700"/>
                </a:cubicBezTo>
                <a:cubicBezTo>
                  <a:pt x="1433926" y="1344054"/>
                  <a:pt x="1468814" y="1396149"/>
                  <a:pt x="1431352" y="1346200"/>
                </a:cubicBezTo>
                <a:cubicBezTo>
                  <a:pt x="1429235" y="1339850"/>
                  <a:pt x="1428323" y="1332962"/>
                  <a:pt x="1425002" y="1327150"/>
                </a:cubicBezTo>
                <a:cubicBezTo>
                  <a:pt x="1413410" y="1306864"/>
                  <a:pt x="1387859" y="1285570"/>
                  <a:pt x="1380552" y="1263650"/>
                </a:cubicBezTo>
                <a:cubicBezTo>
                  <a:pt x="1378435" y="1257300"/>
                  <a:pt x="1377915" y="1250169"/>
                  <a:pt x="1374202" y="1244600"/>
                </a:cubicBezTo>
                <a:cubicBezTo>
                  <a:pt x="1321668" y="1165799"/>
                  <a:pt x="1384003" y="1279214"/>
                  <a:pt x="1342452" y="1206500"/>
                </a:cubicBezTo>
                <a:cubicBezTo>
                  <a:pt x="1337756" y="1198281"/>
                  <a:pt x="1334769" y="1189127"/>
                  <a:pt x="1329752" y="1181100"/>
                </a:cubicBezTo>
                <a:cubicBezTo>
                  <a:pt x="1324143" y="1172125"/>
                  <a:pt x="1315842" y="1164951"/>
                  <a:pt x="1310702" y="1155700"/>
                </a:cubicBezTo>
                <a:cubicBezTo>
                  <a:pt x="1305166" y="1145736"/>
                  <a:pt x="1303538" y="1133914"/>
                  <a:pt x="1298002" y="1123950"/>
                </a:cubicBezTo>
                <a:cubicBezTo>
                  <a:pt x="1292862" y="1114699"/>
                  <a:pt x="1284561" y="1107525"/>
                  <a:pt x="1278952" y="1098550"/>
                </a:cubicBezTo>
                <a:cubicBezTo>
                  <a:pt x="1235369" y="1028818"/>
                  <a:pt x="1301168" y="1119704"/>
                  <a:pt x="1247202" y="1047750"/>
                </a:cubicBezTo>
                <a:cubicBezTo>
                  <a:pt x="1245085" y="1039283"/>
                  <a:pt x="1244209" y="1030406"/>
                  <a:pt x="1240852" y="1022350"/>
                </a:cubicBezTo>
                <a:cubicBezTo>
                  <a:pt x="1226798" y="988620"/>
                  <a:pt x="1214198" y="969459"/>
                  <a:pt x="1196402" y="939800"/>
                </a:cubicBezTo>
                <a:cubicBezTo>
                  <a:pt x="1181510" y="880232"/>
                  <a:pt x="1202389" y="953270"/>
                  <a:pt x="1171002" y="882650"/>
                </a:cubicBezTo>
                <a:cubicBezTo>
                  <a:pt x="1167458" y="874675"/>
                  <a:pt x="1167716" y="865422"/>
                  <a:pt x="1164652" y="857250"/>
                </a:cubicBezTo>
                <a:cubicBezTo>
                  <a:pt x="1161328" y="848387"/>
                  <a:pt x="1154945" y="840830"/>
                  <a:pt x="1151952" y="831850"/>
                </a:cubicBezTo>
                <a:cubicBezTo>
                  <a:pt x="1146432" y="815291"/>
                  <a:pt x="1143485" y="797983"/>
                  <a:pt x="1139252" y="781050"/>
                </a:cubicBezTo>
                <a:cubicBezTo>
                  <a:pt x="1137135" y="772583"/>
                  <a:pt x="1136805" y="763456"/>
                  <a:pt x="1132902" y="755650"/>
                </a:cubicBezTo>
                <a:cubicBezTo>
                  <a:pt x="1128669" y="747183"/>
                  <a:pt x="1123600" y="739085"/>
                  <a:pt x="1120202" y="730250"/>
                </a:cubicBezTo>
                <a:cubicBezTo>
                  <a:pt x="1112994" y="711508"/>
                  <a:pt x="1110132" y="691061"/>
                  <a:pt x="1101152" y="673100"/>
                </a:cubicBezTo>
                <a:cubicBezTo>
                  <a:pt x="1096919" y="664633"/>
                  <a:pt x="1092181" y="656401"/>
                  <a:pt x="1088452" y="647700"/>
                </a:cubicBezTo>
                <a:cubicBezTo>
                  <a:pt x="1085815" y="641548"/>
                  <a:pt x="1085095" y="634637"/>
                  <a:pt x="1082102" y="628650"/>
                </a:cubicBezTo>
                <a:cubicBezTo>
                  <a:pt x="1076582" y="617611"/>
                  <a:pt x="1069593" y="607366"/>
                  <a:pt x="1063052" y="596900"/>
                </a:cubicBezTo>
                <a:cubicBezTo>
                  <a:pt x="1059007" y="590428"/>
                  <a:pt x="1053452" y="584824"/>
                  <a:pt x="1050352" y="577850"/>
                </a:cubicBezTo>
                <a:cubicBezTo>
                  <a:pt x="1044915" y="565617"/>
                  <a:pt x="1045078" y="550889"/>
                  <a:pt x="1037652" y="539750"/>
                </a:cubicBezTo>
                <a:cubicBezTo>
                  <a:pt x="1033419" y="533400"/>
                  <a:pt x="1028738" y="527326"/>
                  <a:pt x="1024952" y="520700"/>
                </a:cubicBezTo>
                <a:cubicBezTo>
                  <a:pt x="1013660" y="500938"/>
                  <a:pt x="1013616" y="493127"/>
                  <a:pt x="999552" y="476250"/>
                </a:cubicBezTo>
                <a:cubicBezTo>
                  <a:pt x="984273" y="457915"/>
                  <a:pt x="980183" y="456987"/>
                  <a:pt x="961452" y="444500"/>
                </a:cubicBezTo>
                <a:cubicBezTo>
                  <a:pt x="957219" y="438150"/>
                  <a:pt x="953437" y="431474"/>
                  <a:pt x="948752" y="425450"/>
                </a:cubicBezTo>
                <a:cubicBezTo>
                  <a:pt x="938603" y="412401"/>
                  <a:pt x="926482" y="400893"/>
                  <a:pt x="917002" y="387350"/>
                </a:cubicBezTo>
                <a:cubicBezTo>
                  <a:pt x="890690" y="349761"/>
                  <a:pt x="919724" y="371566"/>
                  <a:pt x="885252" y="330200"/>
                </a:cubicBezTo>
                <a:cubicBezTo>
                  <a:pt x="871838" y="314103"/>
                  <a:pt x="850173" y="304492"/>
                  <a:pt x="840802" y="285750"/>
                </a:cubicBezTo>
                <a:cubicBezTo>
                  <a:pt x="827612" y="259370"/>
                  <a:pt x="823136" y="247792"/>
                  <a:pt x="802702" y="222250"/>
                </a:cubicBezTo>
                <a:cubicBezTo>
                  <a:pt x="795222" y="212900"/>
                  <a:pt x="784853" y="206143"/>
                  <a:pt x="777302" y="196850"/>
                </a:cubicBezTo>
                <a:cubicBezTo>
                  <a:pt x="757281" y="172208"/>
                  <a:pt x="742603" y="143101"/>
                  <a:pt x="720152" y="120650"/>
                </a:cubicBezTo>
                <a:cubicBezTo>
                  <a:pt x="688412" y="88910"/>
                  <a:pt x="691402" y="89562"/>
                  <a:pt x="656652" y="63500"/>
                </a:cubicBezTo>
                <a:cubicBezTo>
                  <a:pt x="627364" y="41534"/>
                  <a:pt x="647358" y="59193"/>
                  <a:pt x="612202" y="38100"/>
                </a:cubicBezTo>
                <a:cubicBezTo>
                  <a:pt x="599114" y="30247"/>
                  <a:pt x="588582" y="17527"/>
                  <a:pt x="574102" y="12700"/>
                </a:cubicBezTo>
                <a:lnTo>
                  <a:pt x="536002" y="0"/>
                </a:lnTo>
                <a:cubicBezTo>
                  <a:pt x="506369" y="2117"/>
                  <a:pt x="476407" y="1466"/>
                  <a:pt x="447102" y="6350"/>
                </a:cubicBezTo>
                <a:cubicBezTo>
                  <a:pt x="437765" y="7906"/>
                  <a:pt x="430565" y="15726"/>
                  <a:pt x="421702" y="19050"/>
                </a:cubicBezTo>
                <a:cubicBezTo>
                  <a:pt x="413530" y="22114"/>
                  <a:pt x="404769" y="23283"/>
                  <a:pt x="396302" y="25400"/>
                </a:cubicBezTo>
                <a:cubicBezTo>
                  <a:pt x="389952" y="29633"/>
                  <a:pt x="384226" y="35000"/>
                  <a:pt x="377252" y="38100"/>
                </a:cubicBezTo>
                <a:cubicBezTo>
                  <a:pt x="365019" y="43537"/>
                  <a:pt x="351852" y="46567"/>
                  <a:pt x="339152" y="50800"/>
                </a:cubicBezTo>
                <a:lnTo>
                  <a:pt x="301052" y="63500"/>
                </a:lnTo>
                <a:lnTo>
                  <a:pt x="262952" y="76200"/>
                </a:lnTo>
                <a:lnTo>
                  <a:pt x="288352" y="76200"/>
                </a:ln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2499C8F-AAE2-564C-9729-5718DC47001A}"/>
              </a:ext>
            </a:extLst>
          </p:cNvPr>
          <p:cNvSpPr/>
          <p:nvPr/>
        </p:nvSpPr>
        <p:spPr>
          <a:xfrm>
            <a:off x="531670" y="3500150"/>
            <a:ext cx="1885950" cy="1130300"/>
          </a:xfrm>
          <a:custGeom>
            <a:avLst/>
            <a:gdLst>
              <a:gd name="connsiteX0" fmla="*/ 520700 w 1885950"/>
              <a:gd name="connsiteY0" fmla="*/ 0 h 1130300"/>
              <a:gd name="connsiteX1" fmla="*/ 520700 w 1885950"/>
              <a:gd name="connsiteY1" fmla="*/ 0 h 1130300"/>
              <a:gd name="connsiteX2" fmla="*/ 463550 w 1885950"/>
              <a:gd name="connsiteY2" fmla="*/ 6350 h 1130300"/>
              <a:gd name="connsiteX3" fmla="*/ 146050 w 1885950"/>
              <a:gd name="connsiteY3" fmla="*/ 19050 h 1130300"/>
              <a:gd name="connsiteX4" fmla="*/ 120650 w 1885950"/>
              <a:gd name="connsiteY4" fmla="*/ 31750 h 1130300"/>
              <a:gd name="connsiteX5" fmla="*/ 88900 w 1885950"/>
              <a:gd name="connsiteY5" fmla="*/ 50800 h 1130300"/>
              <a:gd name="connsiteX6" fmla="*/ 50800 w 1885950"/>
              <a:gd name="connsiteY6" fmla="*/ 82550 h 1130300"/>
              <a:gd name="connsiteX7" fmla="*/ 12700 w 1885950"/>
              <a:gd name="connsiteY7" fmla="*/ 152400 h 1130300"/>
              <a:gd name="connsiteX8" fmla="*/ 0 w 1885950"/>
              <a:gd name="connsiteY8" fmla="*/ 196850 h 1130300"/>
              <a:gd name="connsiteX9" fmla="*/ 6350 w 1885950"/>
              <a:gd name="connsiteY9" fmla="*/ 317500 h 1130300"/>
              <a:gd name="connsiteX10" fmla="*/ 12700 w 1885950"/>
              <a:gd name="connsiteY10" fmla="*/ 336550 h 1130300"/>
              <a:gd name="connsiteX11" fmla="*/ 25400 w 1885950"/>
              <a:gd name="connsiteY11" fmla="*/ 387350 h 1130300"/>
              <a:gd name="connsiteX12" fmla="*/ 50800 w 1885950"/>
              <a:gd name="connsiteY12" fmla="*/ 438150 h 1130300"/>
              <a:gd name="connsiteX13" fmla="*/ 57150 w 1885950"/>
              <a:gd name="connsiteY13" fmla="*/ 457200 h 1130300"/>
              <a:gd name="connsiteX14" fmla="*/ 76200 w 1885950"/>
              <a:gd name="connsiteY14" fmla="*/ 488950 h 1130300"/>
              <a:gd name="connsiteX15" fmla="*/ 82550 w 1885950"/>
              <a:gd name="connsiteY15" fmla="*/ 508000 h 1130300"/>
              <a:gd name="connsiteX16" fmla="*/ 107950 w 1885950"/>
              <a:gd name="connsiteY16" fmla="*/ 546100 h 1130300"/>
              <a:gd name="connsiteX17" fmla="*/ 114300 w 1885950"/>
              <a:gd name="connsiteY17" fmla="*/ 565150 h 1130300"/>
              <a:gd name="connsiteX18" fmla="*/ 133350 w 1885950"/>
              <a:gd name="connsiteY18" fmla="*/ 584200 h 1130300"/>
              <a:gd name="connsiteX19" fmla="*/ 152400 w 1885950"/>
              <a:gd name="connsiteY19" fmla="*/ 615950 h 1130300"/>
              <a:gd name="connsiteX20" fmla="*/ 196850 w 1885950"/>
              <a:gd name="connsiteY20" fmla="*/ 673100 h 1130300"/>
              <a:gd name="connsiteX21" fmla="*/ 215900 w 1885950"/>
              <a:gd name="connsiteY21" fmla="*/ 692150 h 1130300"/>
              <a:gd name="connsiteX22" fmla="*/ 228600 w 1885950"/>
              <a:gd name="connsiteY22" fmla="*/ 711200 h 1130300"/>
              <a:gd name="connsiteX23" fmla="*/ 273050 w 1885950"/>
              <a:gd name="connsiteY23" fmla="*/ 749300 h 1130300"/>
              <a:gd name="connsiteX24" fmla="*/ 285750 w 1885950"/>
              <a:gd name="connsiteY24" fmla="*/ 768350 h 1130300"/>
              <a:gd name="connsiteX25" fmla="*/ 304800 w 1885950"/>
              <a:gd name="connsiteY25" fmla="*/ 781050 h 1130300"/>
              <a:gd name="connsiteX26" fmla="*/ 342900 w 1885950"/>
              <a:gd name="connsiteY26" fmla="*/ 819150 h 1130300"/>
              <a:gd name="connsiteX27" fmla="*/ 361950 w 1885950"/>
              <a:gd name="connsiteY27" fmla="*/ 838200 h 1130300"/>
              <a:gd name="connsiteX28" fmla="*/ 381000 w 1885950"/>
              <a:gd name="connsiteY28" fmla="*/ 857250 h 1130300"/>
              <a:gd name="connsiteX29" fmla="*/ 419100 w 1885950"/>
              <a:gd name="connsiteY29" fmla="*/ 882650 h 1130300"/>
              <a:gd name="connsiteX30" fmla="*/ 438150 w 1885950"/>
              <a:gd name="connsiteY30" fmla="*/ 895350 h 1130300"/>
              <a:gd name="connsiteX31" fmla="*/ 457200 w 1885950"/>
              <a:gd name="connsiteY31" fmla="*/ 914400 h 1130300"/>
              <a:gd name="connsiteX32" fmla="*/ 482600 w 1885950"/>
              <a:gd name="connsiteY32" fmla="*/ 927100 h 1130300"/>
              <a:gd name="connsiteX33" fmla="*/ 508000 w 1885950"/>
              <a:gd name="connsiteY33" fmla="*/ 946150 h 1130300"/>
              <a:gd name="connsiteX34" fmla="*/ 539750 w 1885950"/>
              <a:gd name="connsiteY34" fmla="*/ 958850 h 1130300"/>
              <a:gd name="connsiteX35" fmla="*/ 577850 w 1885950"/>
              <a:gd name="connsiteY35" fmla="*/ 971550 h 1130300"/>
              <a:gd name="connsiteX36" fmla="*/ 609600 w 1885950"/>
              <a:gd name="connsiteY36" fmla="*/ 990600 h 1130300"/>
              <a:gd name="connsiteX37" fmla="*/ 654050 w 1885950"/>
              <a:gd name="connsiteY37" fmla="*/ 1003300 h 1130300"/>
              <a:gd name="connsiteX38" fmla="*/ 717550 w 1885950"/>
              <a:gd name="connsiteY38" fmla="*/ 1041400 h 1130300"/>
              <a:gd name="connsiteX39" fmla="*/ 736600 w 1885950"/>
              <a:gd name="connsiteY39" fmla="*/ 1047750 h 1130300"/>
              <a:gd name="connsiteX40" fmla="*/ 762000 w 1885950"/>
              <a:gd name="connsiteY40" fmla="*/ 1054100 h 1130300"/>
              <a:gd name="connsiteX41" fmla="*/ 793750 w 1885950"/>
              <a:gd name="connsiteY41" fmla="*/ 1066800 h 1130300"/>
              <a:gd name="connsiteX42" fmla="*/ 812800 w 1885950"/>
              <a:gd name="connsiteY42" fmla="*/ 1073150 h 1130300"/>
              <a:gd name="connsiteX43" fmla="*/ 831850 w 1885950"/>
              <a:gd name="connsiteY43" fmla="*/ 1085850 h 1130300"/>
              <a:gd name="connsiteX44" fmla="*/ 889000 w 1885950"/>
              <a:gd name="connsiteY44" fmla="*/ 1098550 h 1130300"/>
              <a:gd name="connsiteX45" fmla="*/ 908050 w 1885950"/>
              <a:gd name="connsiteY45" fmla="*/ 1104900 h 1130300"/>
              <a:gd name="connsiteX46" fmla="*/ 971550 w 1885950"/>
              <a:gd name="connsiteY46" fmla="*/ 1111250 h 1130300"/>
              <a:gd name="connsiteX47" fmla="*/ 1301750 w 1885950"/>
              <a:gd name="connsiteY47" fmla="*/ 1123950 h 1130300"/>
              <a:gd name="connsiteX48" fmla="*/ 1428750 w 1885950"/>
              <a:gd name="connsiteY48" fmla="*/ 1130300 h 1130300"/>
              <a:gd name="connsiteX49" fmla="*/ 1663700 w 1885950"/>
              <a:gd name="connsiteY49" fmla="*/ 1123950 h 1130300"/>
              <a:gd name="connsiteX50" fmla="*/ 1701800 w 1885950"/>
              <a:gd name="connsiteY50" fmla="*/ 1098550 h 1130300"/>
              <a:gd name="connsiteX51" fmla="*/ 1720850 w 1885950"/>
              <a:gd name="connsiteY51" fmla="*/ 1092200 h 1130300"/>
              <a:gd name="connsiteX52" fmla="*/ 1758950 w 1885950"/>
              <a:gd name="connsiteY52" fmla="*/ 1066800 h 1130300"/>
              <a:gd name="connsiteX53" fmla="*/ 1771650 w 1885950"/>
              <a:gd name="connsiteY53" fmla="*/ 1047750 h 1130300"/>
              <a:gd name="connsiteX54" fmla="*/ 1784350 w 1885950"/>
              <a:gd name="connsiteY54" fmla="*/ 1009650 h 1130300"/>
              <a:gd name="connsiteX55" fmla="*/ 1790700 w 1885950"/>
              <a:gd name="connsiteY55" fmla="*/ 990600 h 1130300"/>
              <a:gd name="connsiteX56" fmla="*/ 1803400 w 1885950"/>
              <a:gd name="connsiteY56" fmla="*/ 946150 h 1130300"/>
              <a:gd name="connsiteX57" fmla="*/ 1816100 w 1885950"/>
              <a:gd name="connsiteY57" fmla="*/ 927100 h 1130300"/>
              <a:gd name="connsiteX58" fmla="*/ 1841500 w 1885950"/>
              <a:gd name="connsiteY58" fmla="*/ 882650 h 1130300"/>
              <a:gd name="connsiteX59" fmla="*/ 1847850 w 1885950"/>
              <a:gd name="connsiteY59" fmla="*/ 863600 h 1130300"/>
              <a:gd name="connsiteX60" fmla="*/ 1860550 w 1885950"/>
              <a:gd name="connsiteY60" fmla="*/ 844550 h 1130300"/>
              <a:gd name="connsiteX61" fmla="*/ 1873250 w 1885950"/>
              <a:gd name="connsiteY61" fmla="*/ 781050 h 1130300"/>
              <a:gd name="connsiteX62" fmla="*/ 1879600 w 1885950"/>
              <a:gd name="connsiteY62" fmla="*/ 730250 h 1130300"/>
              <a:gd name="connsiteX63" fmla="*/ 1885950 w 1885950"/>
              <a:gd name="connsiteY63" fmla="*/ 698500 h 1130300"/>
              <a:gd name="connsiteX64" fmla="*/ 1879600 w 1885950"/>
              <a:gd name="connsiteY64" fmla="*/ 552450 h 1130300"/>
              <a:gd name="connsiteX65" fmla="*/ 1873250 w 1885950"/>
              <a:gd name="connsiteY65" fmla="*/ 533400 h 1130300"/>
              <a:gd name="connsiteX66" fmla="*/ 1816100 w 1885950"/>
              <a:gd name="connsiteY66" fmla="*/ 501650 h 1130300"/>
              <a:gd name="connsiteX67" fmla="*/ 1797050 w 1885950"/>
              <a:gd name="connsiteY67" fmla="*/ 488950 h 1130300"/>
              <a:gd name="connsiteX68" fmla="*/ 1771650 w 1885950"/>
              <a:gd name="connsiteY68" fmla="*/ 482600 h 1130300"/>
              <a:gd name="connsiteX69" fmla="*/ 1746250 w 1885950"/>
              <a:gd name="connsiteY69" fmla="*/ 469900 h 1130300"/>
              <a:gd name="connsiteX70" fmla="*/ 1720850 w 1885950"/>
              <a:gd name="connsiteY70" fmla="*/ 463550 h 1130300"/>
              <a:gd name="connsiteX71" fmla="*/ 1695450 w 1885950"/>
              <a:gd name="connsiteY71" fmla="*/ 450850 h 1130300"/>
              <a:gd name="connsiteX72" fmla="*/ 1657350 w 1885950"/>
              <a:gd name="connsiteY72" fmla="*/ 444500 h 1130300"/>
              <a:gd name="connsiteX73" fmla="*/ 1631950 w 1885950"/>
              <a:gd name="connsiteY73" fmla="*/ 438150 h 1130300"/>
              <a:gd name="connsiteX74" fmla="*/ 1593850 w 1885950"/>
              <a:gd name="connsiteY74" fmla="*/ 425450 h 1130300"/>
              <a:gd name="connsiteX75" fmla="*/ 1536700 w 1885950"/>
              <a:gd name="connsiteY75" fmla="*/ 412750 h 1130300"/>
              <a:gd name="connsiteX76" fmla="*/ 1511300 w 1885950"/>
              <a:gd name="connsiteY76" fmla="*/ 406400 h 1130300"/>
              <a:gd name="connsiteX77" fmla="*/ 1492250 w 1885950"/>
              <a:gd name="connsiteY77" fmla="*/ 400050 h 1130300"/>
              <a:gd name="connsiteX78" fmla="*/ 1384300 w 1885950"/>
              <a:gd name="connsiteY78" fmla="*/ 387350 h 1130300"/>
              <a:gd name="connsiteX79" fmla="*/ 1346200 w 1885950"/>
              <a:gd name="connsiteY79" fmla="*/ 381000 h 1130300"/>
              <a:gd name="connsiteX80" fmla="*/ 1282700 w 1885950"/>
              <a:gd name="connsiteY80" fmla="*/ 368300 h 1130300"/>
              <a:gd name="connsiteX81" fmla="*/ 1212850 w 1885950"/>
              <a:gd name="connsiteY81" fmla="*/ 361950 h 1130300"/>
              <a:gd name="connsiteX82" fmla="*/ 1174750 w 1885950"/>
              <a:gd name="connsiteY82" fmla="*/ 349250 h 1130300"/>
              <a:gd name="connsiteX83" fmla="*/ 1155700 w 1885950"/>
              <a:gd name="connsiteY83" fmla="*/ 342900 h 1130300"/>
              <a:gd name="connsiteX84" fmla="*/ 1092200 w 1885950"/>
              <a:gd name="connsiteY84" fmla="*/ 311150 h 1130300"/>
              <a:gd name="connsiteX85" fmla="*/ 1047750 w 1885950"/>
              <a:gd name="connsiteY85" fmla="*/ 285750 h 1130300"/>
              <a:gd name="connsiteX86" fmla="*/ 1003300 w 1885950"/>
              <a:gd name="connsiteY86" fmla="*/ 273050 h 1130300"/>
              <a:gd name="connsiteX87" fmla="*/ 984250 w 1885950"/>
              <a:gd name="connsiteY87" fmla="*/ 260350 h 1130300"/>
              <a:gd name="connsiteX88" fmla="*/ 965200 w 1885950"/>
              <a:gd name="connsiteY88" fmla="*/ 254000 h 1130300"/>
              <a:gd name="connsiteX89" fmla="*/ 939800 w 1885950"/>
              <a:gd name="connsiteY89" fmla="*/ 241300 h 1130300"/>
              <a:gd name="connsiteX90" fmla="*/ 920750 w 1885950"/>
              <a:gd name="connsiteY90" fmla="*/ 228600 h 1130300"/>
              <a:gd name="connsiteX91" fmla="*/ 882650 w 1885950"/>
              <a:gd name="connsiteY91" fmla="*/ 215900 h 1130300"/>
              <a:gd name="connsiteX92" fmla="*/ 844550 w 1885950"/>
              <a:gd name="connsiteY92" fmla="*/ 190500 h 1130300"/>
              <a:gd name="connsiteX93" fmla="*/ 825500 w 1885950"/>
              <a:gd name="connsiteY93" fmla="*/ 184150 h 1130300"/>
              <a:gd name="connsiteX94" fmla="*/ 768350 w 1885950"/>
              <a:gd name="connsiteY94" fmla="*/ 158750 h 1130300"/>
              <a:gd name="connsiteX95" fmla="*/ 723900 w 1885950"/>
              <a:gd name="connsiteY95" fmla="*/ 152400 h 1130300"/>
              <a:gd name="connsiteX96" fmla="*/ 704850 w 1885950"/>
              <a:gd name="connsiteY96" fmla="*/ 146050 h 1130300"/>
              <a:gd name="connsiteX97" fmla="*/ 666750 w 1885950"/>
              <a:gd name="connsiteY97" fmla="*/ 127000 h 1130300"/>
              <a:gd name="connsiteX98" fmla="*/ 609600 w 1885950"/>
              <a:gd name="connsiteY98" fmla="*/ 82550 h 1130300"/>
              <a:gd name="connsiteX99" fmla="*/ 495300 w 1885950"/>
              <a:gd name="connsiteY99" fmla="*/ 44450 h 1130300"/>
              <a:gd name="connsiteX100" fmla="*/ 476250 w 1885950"/>
              <a:gd name="connsiteY100" fmla="*/ 38100 h 1130300"/>
              <a:gd name="connsiteX101" fmla="*/ 457200 w 1885950"/>
              <a:gd name="connsiteY101" fmla="*/ 31750 h 1130300"/>
              <a:gd name="connsiteX102" fmla="*/ 431800 w 1885950"/>
              <a:gd name="connsiteY102" fmla="*/ 19050 h 1130300"/>
              <a:gd name="connsiteX103" fmla="*/ 431800 w 1885950"/>
              <a:gd name="connsiteY103" fmla="*/ 19050 h 1130300"/>
              <a:gd name="connsiteX104" fmla="*/ 431800 w 1885950"/>
              <a:gd name="connsiteY104" fmla="*/ 19050 h 1130300"/>
              <a:gd name="connsiteX105" fmla="*/ 520700 w 1885950"/>
              <a:gd name="connsiteY105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885950" h="1130300">
                <a:moveTo>
                  <a:pt x="520700" y="0"/>
                </a:moveTo>
                <a:lnTo>
                  <a:pt x="520700" y="0"/>
                </a:lnTo>
                <a:cubicBezTo>
                  <a:pt x="501650" y="2117"/>
                  <a:pt x="482693" y="5377"/>
                  <a:pt x="463550" y="6350"/>
                </a:cubicBezTo>
                <a:cubicBezTo>
                  <a:pt x="357769" y="11729"/>
                  <a:pt x="251679" y="11226"/>
                  <a:pt x="146050" y="19050"/>
                </a:cubicBezTo>
                <a:cubicBezTo>
                  <a:pt x="136610" y="19749"/>
                  <a:pt x="128925" y="27153"/>
                  <a:pt x="120650" y="31750"/>
                </a:cubicBezTo>
                <a:cubicBezTo>
                  <a:pt x="109861" y="37744"/>
                  <a:pt x="98774" y="43395"/>
                  <a:pt x="88900" y="50800"/>
                </a:cubicBezTo>
                <a:cubicBezTo>
                  <a:pt x="-8886" y="124139"/>
                  <a:pt x="139649" y="23318"/>
                  <a:pt x="50800" y="82550"/>
                </a:cubicBezTo>
                <a:cubicBezTo>
                  <a:pt x="36890" y="103415"/>
                  <a:pt x="18463" y="129350"/>
                  <a:pt x="12700" y="152400"/>
                </a:cubicBezTo>
                <a:cubicBezTo>
                  <a:pt x="4727" y="184294"/>
                  <a:pt x="9110" y="169521"/>
                  <a:pt x="0" y="196850"/>
                </a:cubicBezTo>
                <a:cubicBezTo>
                  <a:pt x="2117" y="237067"/>
                  <a:pt x="2704" y="277393"/>
                  <a:pt x="6350" y="317500"/>
                </a:cubicBezTo>
                <a:cubicBezTo>
                  <a:pt x="6956" y="324166"/>
                  <a:pt x="10939" y="330092"/>
                  <a:pt x="12700" y="336550"/>
                </a:cubicBezTo>
                <a:cubicBezTo>
                  <a:pt x="17293" y="353389"/>
                  <a:pt x="17594" y="371738"/>
                  <a:pt x="25400" y="387350"/>
                </a:cubicBezTo>
                <a:cubicBezTo>
                  <a:pt x="33867" y="404283"/>
                  <a:pt x="44813" y="420189"/>
                  <a:pt x="50800" y="438150"/>
                </a:cubicBezTo>
                <a:cubicBezTo>
                  <a:pt x="52917" y="444500"/>
                  <a:pt x="54157" y="451213"/>
                  <a:pt x="57150" y="457200"/>
                </a:cubicBezTo>
                <a:cubicBezTo>
                  <a:pt x="62670" y="468239"/>
                  <a:pt x="70680" y="477911"/>
                  <a:pt x="76200" y="488950"/>
                </a:cubicBezTo>
                <a:cubicBezTo>
                  <a:pt x="79193" y="494937"/>
                  <a:pt x="79299" y="502149"/>
                  <a:pt x="82550" y="508000"/>
                </a:cubicBezTo>
                <a:cubicBezTo>
                  <a:pt x="89963" y="521343"/>
                  <a:pt x="103123" y="531620"/>
                  <a:pt x="107950" y="546100"/>
                </a:cubicBezTo>
                <a:cubicBezTo>
                  <a:pt x="110067" y="552450"/>
                  <a:pt x="110587" y="559581"/>
                  <a:pt x="114300" y="565150"/>
                </a:cubicBezTo>
                <a:cubicBezTo>
                  <a:pt x="119281" y="572622"/>
                  <a:pt x="127962" y="577016"/>
                  <a:pt x="133350" y="584200"/>
                </a:cubicBezTo>
                <a:cubicBezTo>
                  <a:pt x="140755" y="594074"/>
                  <a:pt x="145226" y="605907"/>
                  <a:pt x="152400" y="615950"/>
                </a:cubicBezTo>
                <a:cubicBezTo>
                  <a:pt x="166427" y="635588"/>
                  <a:pt x="179785" y="656035"/>
                  <a:pt x="196850" y="673100"/>
                </a:cubicBezTo>
                <a:cubicBezTo>
                  <a:pt x="203200" y="679450"/>
                  <a:pt x="210151" y="685251"/>
                  <a:pt x="215900" y="692150"/>
                </a:cubicBezTo>
                <a:cubicBezTo>
                  <a:pt x="220786" y="698013"/>
                  <a:pt x="223714" y="705337"/>
                  <a:pt x="228600" y="711200"/>
                </a:cubicBezTo>
                <a:cubicBezTo>
                  <a:pt x="263161" y="752673"/>
                  <a:pt x="231006" y="707256"/>
                  <a:pt x="273050" y="749300"/>
                </a:cubicBezTo>
                <a:cubicBezTo>
                  <a:pt x="278446" y="754696"/>
                  <a:pt x="280354" y="762954"/>
                  <a:pt x="285750" y="768350"/>
                </a:cubicBezTo>
                <a:cubicBezTo>
                  <a:pt x="291146" y="773746"/>
                  <a:pt x="299096" y="775980"/>
                  <a:pt x="304800" y="781050"/>
                </a:cubicBezTo>
                <a:cubicBezTo>
                  <a:pt x="318224" y="792982"/>
                  <a:pt x="330200" y="806450"/>
                  <a:pt x="342900" y="819150"/>
                </a:cubicBezTo>
                <a:lnTo>
                  <a:pt x="361950" y="838200"/>
                </a:lnTo>
                <a:cubicBezTo>
                  <a:pt x="368300" y="844550"/>
                  <a:pt x="373528" y="852269"/>
                  <a:pt x="381000" y="857250"/>
                </a:cubicBezTo>
                <a:lnTo>
                  <a:pt x="419100" y="882650"/>
                </a:lnTo>
                <a:cubicBezTo>
                  <a:pt x="425450" y="886883"/>
                  <a:pt x="432754" y="889954"/>
                  <a:pt x="438150" y="895350"/>
                </a:cubicBezTo>
                <a:cubicBezTo>
                  <a:pt x="444500" y="901700"/>
                  <a:pt x="449892" y="909180"/>
                  <a:pt x="457200" y="914400"/>
                </a:cubicBezTo>
                <a:cubicBezTo>
                  <a:pt x="464903" y="919902"/>
                  <a:pt x="474573" y="922083"/>
                  <a:pt x="482600" y="927100"/>
                </a:cubicBezTo>
                <a:cubicBezTo>
                  <a:pt x="491575" y="932709"/>
                  <a:pt x="498749" y="941010"/>
                  <a:pt x="508000" y="946150"/>
                </a:cubicBezTo>
                <a:cubicBezTo>
                  <a:pt x="517964" y="951686"/>
                  <a:pt x="529038" y="954955"/>
                  <a:pt x="539750" y="958850"/>
                </a:cubicBezTo>
                <a:cubicBezTo>
                  <a:pt x="552331" y="963425"/>
                  <a:pt x="566371" y="964662"/>
                  <a:pt x="577850" y="971550"/>
                </a:cubicBezTo>
                <a:cubicBezTo>
                  <a:pt x="588433" y="977900"/>
                  <a:pt x="598561" y="985080"/>
                  <a:pt x="609600" y="990600"/>
                </a:cubicBezTo>
                <a:cubicBezTo>
                  <a:pt x="618710" y="995155"/>
                  <a:pt x="645912" y="1001265"/>
                  <a:pt x="654050" y="1003300"/>
                </a:cubicBezTo>
                <a:cubicBezTo>
                  <a:pt x="675217" y="1016000"/>
                  <a:pt x="694132" y="1033594"/>
                  <a:pt x="717550" y="1041400"/>
                </a:cubicBezTo>
                <a:cubicBezTo>
                  <a:pt x="723900" y="1043517"/>
                  <a:pt x="730164" y="1045911"/>
                  <a:pt x="736600" y="1047750"/>
                </a:cubicBezTo>
                <a:cubicBezTo>
                  <a:pt x="744991" y="1050148"/>
                  <a:pt x="753721" y="1051340"/>
                  <a:pt x="762000" y="1054100"/>
                </a:cubicBezTo>
                <a:cubicBezTo>
                  <a:pt x="772814" y="1057705"/>
                  <a:pt x="783077" y="1062798"/>
                  <a:pt x="793750" y="1066800"/>
                </a:cubicBezTo>
                <a:cubicBezTo>
                  <a:pt x="800017" y="1069150"/>
                  <a:pt x="806813" y="1070157"/>
                  <a:pt x="812800" y="1073150"/>
                </a:cubicBezTo>
                <a:cubicBezTo>
                  <a:pt x="819626" y="1076563"/>
                  <a:pt x="824835" y="1082844"/>
                  <a:pt x="831850" y="1085850"/>
                </a:cubicBezTo>
                <a:cubicBezTo>
                  <a:pt x="840976" y="1089761"/>
                  <a:pt x="881767" y="1096742"/>
                  <a:pt x="889000" y="1098550"/>
                </a:cubicBezTo>
                <a:cubicBezTo>
                  <a:pt x="895494" y="1100173"/>
                  <a:pt x="901434" y="1103882"/>
                  <a:pt x="908050" y="1104900"/>
                </a:cubicBezTo>
                <a:cubicBezTo>
                  <a:pt x="929075" y="1108135"/>
                  <a:pt x="950303" y="1110222"/>
                  <a:pt x="971550" y="1111250"/>
                </a:cubicBezTo>
                <a:lnTo>
                  <a:pt x="1301750" y="1123950"/>
                </a:lnTo>
                <a:lnTo>
                  <a:pt x="1428750" y="1130300"/>
                </a:lnTo>
                <a:cubicBezTo>
                  <a:pt x="1507067" y="1128183"/>
                  <a:pt x="1585452" y="1127862"/>
                  <a:pt x="1663700" y="1123950"/>
                </a:cubicBezTo>
                <a:cubicBezTo>
                  <a:pt x="1688184" y="1122726"/>
                  <a:pt x="1682156" y="1111646"/>
                  <a:pt x="1701800" y="1098550"/>
                </a:cubicBezTo>
                <a:cubicBezTo>
                  <a:pt x="1707369" y="1094837"/>
                  <a:pt x="1714999" y="1095451"/>
                  <a:pt x="1720850" y="1092200"/>
                </a:cubicBezTo>
                <a:cubicBezTo>
                  <a:pt x="1734193" y="1084787"/>
                  <a:pt x="1758950" y="1066800"/>
                  <a:pt x="1758950" y="1066800"/>
                </a:cubicBezTo>
                <a:cubicBezTo>
                  <a:pt x="1763183" y="1060450"/>
                  <a:pt x="1768550" y="1054724"/>
                  <a:pt x="1771650" y="1047750"/>
                </a:cubicBezTo>
                <a:cubicBezTo>
                  <a:pt x="1777087" y="1035517"/>
                  <a:pt x="1780117" y="1022350"/>
                  <a:pt x="1784350" y="1009650"/>
                </a:cubicBezTo>
                <a:cubicBezTo>
                  <a:pt x="1786467" y="1003300"/>
                  <a:pt x="1789077" y="997094"/>
                  <a:pt x="1790700" y="990600"/>
                </a:cubicBezTo>
                <a:cubicBezTo>
                  <a:pt x="1792735" y="982462"/>
                  <a:pt x="1798845" y="955260"/>
                  <a:pt x="1803400" y="946150"/>
                </a:cubicBezTo>
                <a:cubicBezTo>
                  <a:pt x="1806813" y="939324"/>
                  <a:pt x="1811867" y="933450"/>
                  <a:pt x="1816100" y="927100"/>
                </a:cubicBezTo>
                <a:cubicBezTo>
                  <a:pt x="1829530" y="873379"/>
                  <a:pt x="1811235" y="928048"/>
                  <a:pt x="1841500" y="882650"/>
                </a:cubicBezTo>
                <a:cubicBezTo>
                  <a:pt x="1845213" y="877081"/>
                  <a:pt x="1844857" y="869587"/>
                  <a:pt x="1847850" y="863600"/>
                </a:cubicBezTo>
                <a:cubicBezTo>
                  <a:pt x="1851263" y="856774"/>
                  <a:pt x="1856317" y="850900"/>
                  <a:pt x="1860550" y="844550"/>
                </a:cubicBezTo>
                <a:cubicBezTo>
                  <a:pt x="1868264" y="813695"/>
                  <a:pt x="1868060" y="817379"/>
                  <a:pt x="1873250" y="781050"/>
                </a:cubicBezTo>
                <a:cubicBezTo>
                  <a:pt x="1875663" y="764156"/>
                  <a:pt x="1877005" y="747117"/>
                  <a:pt x="1879600" y="730250"/>
                </a:cubicBezTo>
                <a:cubicBezTo>
                  <a:pt x="1881241" y="719583"/>
                  <a:pt x="1883833" y="709083"/>
                  <a:pt x="1885950" y="698500"/>
                </a:cubicBezTo>
                <a:cubicBezTo>
                  <a:pt x="1883833" y="649817"/>
                  <a:pt x="1883337" y="601036"/>
                  <a:pt x="1879600" y="552450"/>
                </a:cubicBezTo>
                <a:cubicBezTo>
                  <a:pt x="1879087" y="545776"/>
                  <a:pt x="1877983" y="538133"/>
                  <a:pt x="1873250" y="533400"/>
                </a:cubicBezTo>
                <a:cubicBezTo>
                  <a:pt x="1833207" y="493357"/>
                  <a:pt x="1848040" y="517620"/>
                  <a:pt x="1816100" y="501650"/>
                </a:cubicBezTo>
                <a:cubicBezTo>
                  <a:pt x="1809274" y="498237"/>
                  <a:pt x="1804065" y="491956"/>
                  <a:pt x="1797050" y="488950"/>
                </a:cubicBezTo>
                <a:cubicBezTo>
                  <a:pt x="1789028" y="485512"/>
                  <a:pt x="1779822" y="485664"/>
                  <a:pt x="1771650" y="482600"/>
                </a:cubicBezTo>
                <a:cubicBezTo>
                  <a:pt x="1762787" y="479276"/>
                  <a:pt x="1755113" y="473224"/>
                  <a:pt x="1746250" y="469900"/>
                </a:cubicBezTo>
                <a:cubicBezTo>
                  <a:pt x="1738078" y="466836"/>
                  <a:pt x="1729022" y="466614"/>
                  <a:pt x="1720850" y="463550"/>
                </a:cubicBezTo>
                <a:cubicBezTo>
                  <a:pt x="1711987" y="460226"/>
                  <a:pt x="1704517" y="453570"/>
                  <a:pt x="1695450" y="450850"/>
                </a:cubicBezTo>
                <a:cubicBezTo>
                  <a:pt x="1683118" y="447150"/>
                  <a:pt x="1669975" y="447025"/>
                  <a:pt x="1657350" y="444500"/>
                </a:cubicBezTo>
                <a:cubicBezTo>
                  <a:pt x="1648792" y="442788"/>
                  <a:pt x="1640309" y="440658"/>
                  <a:pt x="1631950" y="438150"/>
                </a:cubicBezTo>
                <a:cubicBezTo>
                  <a:pt x="1619128" y="434303"/>
                  <a:pt x="1606672" y="429297"/>
                  <a:pt x="1593850" y="425450"/>
                </a:cubicBezTo>
                <a:cubicBezTo>
                  <a:pt x="1571727" y="418813"/>
                  <a:pt x="1560006" y="417929"/>
                  <a:pt x="1536700" y="412750"/>
                </a:cubicBezTo>
                <a:cubicBezTo>
                  <a:pt x="1528181" y="410857"/>
                  <a:pt x="1519691" y="408798"/>
                  <a:pt x="1511300" y="406400"/>
                </a:cubicBezTo>
                <a:cubicBezTo>
                  <a:pt x="1504864" y="404561"/>
                  <a:pt x="1498869" y="401043"/>
                  <a:pt x="1492250" y="400050"/>
                </a:cubicBezTo>
                <a:cubicBezTo>
                  <a:pt x="1456419" y="394675"/>
                  <a:pt x="1420227" y="392036"/>
                  <a:pt x="1384300" y="387350"/>
                </a:cubicBezTo>
                <a:cubicBezTo>
                  <a:pt x="1371533" y="385685"/>
                  <a:pt x="1358855" y="383373"/>
                  <a:pt x="1346200" y="381000"/>
                </a:cubicBezTo>
                <a:cubicBezTo>
                  <a:pt x="1324984" y="377022"/>
                  <a:pt x="1304197" y="370254"/>
                  <a:pt x="1282700" y="368300"/>
                </a:cubicBezTo>
                <a:lnTo>
                  <a:pt x="1212850" y="361950"/>
                </a:lnTo>
                <a:lnTo>
                  <a:pt x="1174750" y="349250"/>
                </a:lnTo>
                <a:cubicBezTo>
                  <a:pt x="1168400" y="347133"/>
                  <a:pt x="1161269" y="346613"/>
                  <a:pt x="1155700" y="342900"/>
                </a:cubicBezTo>
                <a:cubicBezTo>
                  <a:pt x="1080201" y="292567"/>
                  <a:pt x="1149640" y="332690"/>
                  <a:pt x="1092200" y="311150"/>
                </a:cubicBezTo>
                <a:cubicBezTo>
                  <a:pt x="1047670" y="294451"/>
                  <a:pt x="1084596" y="304173"/>
                  <a:pt x="1047750" y="285750"/>
                </a:cubicBezTo>
                <a:cubicBezTo>
                  <a:pt x="1038640" y="281195"/>
                  <a:pt x="1011438" y="275085"/>
                  <a:pt x="1003300" y="273050"/>
                </a:cubicBezTo>
                <a:cubicBezTo>
                  <a:pt x="996950" y="268817"/>
                  <a:pt x="991076" y="263763"/>
                  <a:pt x="984250" y="260350"/>
                </a:cubicBezTo>
                <a:cubicBezTo>
                  <a:pt x="978263" y="257357"/>
                  <a:pt x="971352" y="256637"/>
                  <a:pt x="965200" y="254000"/>
                </a:cubicBezTo>
                <a:cubicBezTo>
                  <a:pt x="956499" y="250271"/>
                  <a:pt x="948019" y="245996"/>
                  <a:pt x="939800" y="241300"/>
                </a:cubicBezTo>
                <a:cubicBezTo>
                  <a:pt x="933174" y="237514"/>
                  <a:pt x="927724" y="231700"/>
                  <a:pt x="920750" y="228600"/>
                </a:cubicBezTo>
                <a:cubicBezTo>
                  <a:pt x="908517" y="223163"/>
                  <a:pt x="893789" y="223326"/>
                  <a:pt x="882650" y="215900"/>
                </a:cubicBezTo>
                <a:cubicBezTo>
                  <a:pt x="869950" y="207433"/>
                  <a:pt x="859030" y="195327"/>
                  <a:pt x="844550" y="190500"/>
                </a:cubicBezTo>
                <a:cubicBezTo>
                  <a:pt x="838200" y="188383"/>
                  <a:pt x="831487" y="187143"/>
                  <a:pt x="825500" y="184150"/>
                </a:cubicBezTo>
                <a:cubicBezTo>
                  <a:pt x="795009" y="168904"/>
                  <a:pt x="814221" y="165303"/>
                  <a:pt x="768350" y="158750"/>
                </a:cubicBezTo>
                <a:lnTo>
                  <a:pt x="723900" y="152400"/>
                </a:lnTo>
                <a:cubicBezTo>
                  <a:pt x="717550" y="150283"/>
                  <a:pt x="710837" y="149043"/>
                  <a:pt x="704850" y="146050"/>
                </a:cubicBezTo>
                <a:cubicBezTo>
                  <a:pt x="655611" y="121431"/>
                  <a:pt x="714633" y="142961"/>
                  <a:pt x="666750" y="127000"/>
                </a:cubicBezTo>
                <a:cubicBezTo>
                  <a:pt x="650313" y="110563"/>
                  <a:pt x="632386" y="90145"/>
                  <a:pt x="609600" y="82550"/>
                </a:cubicBezTo>
                <a:lnTo>
                  <a:pt x="495300" y="44450"/>
                </a:lnTo>
                <a:lnTo>
                  <a:pt x="476250" y="38100"/>
                </a:lnTo>
                <a:cubicBezTo>
                  <a:pt x="469900" y="35983"/>
                  <a:pt x="462769" y="35463"/>
                  <a:pt x="457200" y="31750"/>
                </a:cubicBezTo>
                <a:cubicBezTo>
                  <a:pt x="436389" y="17876"/>
                  <a:pt x="445782" y="19050"/>
                  <a:pt x="431800" y="19050"/>
                </a:cubicBezTo>
                <a:lnTo>
                  <a:pt x="431800" y="19050"/>
                </a:lnTo>
                <a:lnTo>
                  <a:pt x="431800" y="19050"/>
                </a:lnTo>
                <a:lnTo>
                  <a:pt x="52070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72898-67D3-8B4B-BE34-2C4E1173CEF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9049" y="2593273"/>
            <a:ext cx="1406248" cy="252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6FB7E9-1B36-3B4F-9C49-8BBA0469A4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09049" y="3245001"/>
            <a:ext cx="1712562" cy="342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8A13A57-6926-DF4F-B48A-553B88182C10}"/>
                  </a:ext>
                </a:extLst>
              </p:cNvPr>
              <p:cNvSpPr txBox="1"/>
              <p:nvPr/>
            </p:nvSpPr>
            <p:spPr>
              <a:xfrm>
                <a:off x="7727284" y="3970778"/>
                <a:ext cx="1506503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8A13A57-6926-DF4F-B48A-553B88182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284" y="3970778"/>
                <a:ext cx="1506503" cy="423770"/>
              </a:xfrm>
              <a:prstGeom prst="rect">
                <a:avLst/>
              </a:prstGeom>
              <a:blipFill>
                <a:blip r:embed="rId22"/>
                <a:stretch>
                  <a:fillRect l="-3333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470BE36E-A761-2F4E-8D11-03F7DBDC412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57624" y="4584525"/>
            <a:ext cx="1808147" cy="342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9477314-450F-C64F-B6B4-C3FE56271FC0}"/>
                  </a:ext>
                </a:extLst>
              </p:cNvPr>
              <p:cNvSpPr txBox="1"/>
              <p:nvPr/>
            </p:nvSpPr>
            <p:spPr>
              <a:xfrm>
                <a:off x="7727283" y="5095308"/>
                <a:ext cx="1515543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9477314-450F-C64F-B6B4-C3FE56271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283" y="5095308"/>
                <a:ext cx="1515543" cy="423770"/>
              </a:xfrm>
              <a:prstGeom prst="rect">
                <a:avLst/>
              </a:prstGeom>
              <a:blipFill>
                <a:blip r:embed="rId24"/>
                <a:stretch>
                  <a:fillRect l="-3306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FA1C78D-CA47-EC42-9E03-D443BD46ECB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55240" y="5642001"/>
            <a:ext cx="1866900" cy="4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114E-BCC4-274D-89A8-F841F6BE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7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Learning Meets Graphs: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78EDD-24CA-5047-9F0F-6A923DB8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E128C-740F-644F-83E5-2F068E059056}"/>
              </a:ext>
            </a:extLst>
          </p:cNvPr>
          <p:cNvSpPr txBox="1"/>
          <p:nvPr/>
        </p:nvSpPr>
        <p:spPr>
          <a:xfrm>
            <a:off x="234024" y="1079946"/>
            <a:ext cx="82234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Traditional DL is designed for simple grids or sequences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CNNs for fixed-size images/grids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RNNs for text/sequences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2" descr="mage result for image to regular grid graph">
            <a:extLst>
              <a:ext uri="{FF2B5EF4-FFF2-40B4-BE49-F238E27FC236}">
                <a16:creationId xmlns:a16="http://schemas.microsoft.com/office/drawing/2014/main" id="{EA0AAFED-5EC0-CF49-B27E-A38A00D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6" y="2585043"/>
            <a:ext cx="2846385" cy="15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3CFBBDF-605D-9B48-B58E-579D8EC14AEF}"/>
              </a:ext>
            </a:extLst>
          </p:cNvPr>
          <p:cNvSpPr/>
          <p:nvPr/>
        </p:nvSpPr>
        <p:spPr>
          <a:xfrm>
            <a:off x="4463876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D9E23B-31DB-994D-A8FA-3B49F3A5EDEA}"/>
              </a:ext>
            </a:extLst>
          </p:cNvPr>
          <p:cNvSpPr/>
          <p:nvPr/>
        </p:nvSpPr>
        <p:spPr>
          <a:xfrm>
            <a:off x="5084838" y="3070116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5F6688-BDA4-9A45-9F04-89F737CA5468}"/>
              </a:ext>
            </a:extLst>
          </p:cNvPr>
          <p:cNvSpPr/>
          <p:nvPr/>
        </p:nvSpPr>
        <p:spPr>
          <a:xfrm>
            <a:off x="5694442" y="3075555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8D4D3C-117A-344F-86FF-E7C1E79D8FD8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891954" y="3270845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C5702-7175-6A44-873F-882775E495CA}"/>
              </a:ext>
            </a:extLst>
          </p:cNvPr>
          <p:cNvCxnSpPr>
            <a:endCxn id="8" idx="6"/>
          </p:cNvCxnSpPr>
          <p:nvPr/>
        </p:nvCxnSpPr>
        <p:spPr>
          <a:xfrm flipH="1">
            <a:off x="5512916" y="327084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06B0F5E-10C2-7B41-A925-D2E5E2B2ED89}"/>
              </a:ext>
            </a:extLst>
          </p:cNvPr>
          <p:cNvSpPr/>
          <p:nvPr/>
        </p:nvSpPr>
        <p:spPr>
          <a:xfrm>
            <a:off x="6216479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76A168-E453-5E4F-BCF3-CA1FAD37939F}"/>
              </a:ext>
            </a:extLst>
          </p:cNvPr>
          <p:cNvSpPr/>
          <p:nvPr/>
        </p:nvSpPr>
        <p:spPr>
          <a:xfrm>
            <a:off x="6837441" y="3075555"/>
            <a:ext cx="428078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067D5D-D7AB-B34F-8666-06FD933F6898}"/>
              </a:ext>
            </a:extLst>
          </p:cNvPr>
          <p:cNvSpPr/>
          <p:nvPr/>
        </p:nvSpPr>
        <p:spPr>
          <a:xfrm>
            <a:off x="7466574" y="3080994"/>
            <a:ext cx="366176" cy="40145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AE1B12-B10A-784B-9416-E3C9B156FBB6}"/>
              </a:ext>
            </a:extLst>
          </p:cNvPr>
          <p:cNvCxnSpPr>
            <a:stCxn id="13" idx="6"/>
          </p:cNvCxnSpPr>
          <p:nvPr/>
        </p:nvCxnSpPr>
        <p:spPr>
          <a:xfrm>
            <a:off x="6644557" y="3276284"/>
            <a:ext cx="1928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8D1C0-1243-BD48-95A2-E6618FFA1902}"/>
              </a:ext>
            </a:extLst>
          </p:cNvPr>
          <p:cNvCxnSpPr/>
          <p:nvPr/>
        </p:nvCxnSpPr>
        <p:spPr>
          <a:xfrm flipH="1">
            <a:off x="7301377" y="3276284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518C70-7AE8-7D46-AAF3-8592385D7009}"/>
              </a:ext>
            </a:extLst>
          </p:cNvPr>
          <p:cNvCxnSpPr/>
          <p:nvPr/>
        </p:nvCxnSpPr>
        <p:spPr>
          <a:xfrm flipH="1">
            <a:off x="6057204" y="3292615"/>
            <a:ext cx="165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B1C47A-82F1-1848-8293-019FDA0B70AE}"/>
              </a:ext>
            </a:extLst>
          </p:cNvPr>
          <p:cNvSpPr txBox="1"/>
          <p:nvPr/>
        </p:nvSpPr>
        <p:spPr>
          <a:xfrm>
            <a:off x="230553" y="4367261"/>
            <a:ext cx="62286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nodes on graphs have different connections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Arbitrary neighbor size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Complex topological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 fixed node ordering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F4D085-1DFA-064A-970C-D12A57BE7A23}"/>
              </a:ext>
            </a:extLst>
          </p:cNvPr>
          <p:cNvGrpSpPr/>
          <p:nvPr/>
        </p:nvGrpSpPr>
        <p:grpSpPr>
          <a:xfrm>
            <a:off x="7173190" y="2865032"/>
            <a:ext cx="3972395" cy="3004457"/>
            <a:chOff x="2834962" y="1932007"/>
            <a:chExt cx="3586772" cy="2948851"/>
          </a:xfrm>
          <a:solidFill>
            <a:schemeClr val="bg2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5502C50-DA33-1541-8303-DAC050655A7B}"/>
                </a:ext>
              </a:extLst>
            </p:cNvPr>
            <p:cNvSpPr/>
            <p:nvPr/>
          </p:nvSpPr>
          <p:spPr>
            <a:xfrm rot="19202589">
              <a:off x="2834962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FFFF0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1CB693-6223-1A46-B0B8-934EFE1E44CB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0AE17C-DD46-EB40-9772-9FD2FD09EA13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139E1E-C355-4448-A593-8F12EBBE2373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0F7486-E30E-B74D-B1A2-061B002F8601}"/>
                </a:ext>
              </a:extLst>
            </p:cNvPr>
            <p:cNvCxnSpPr>
              <a:stCxn id="22" idx="6"/>
              <a:endCxn id="21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F377DC-6A95-9948-921A-C95975F5A834}"/>
                </a:ext>
              </a:extLst>
            </p:cNvPr>
            <p:cNvCxnSpPr>
              <a:cxnSpLocks/>
              <a:stCxn id="23" idx="0"/>
              <a:endCxn id="21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B3470B0-C8E1-4942-ADBC-40507BADC39C}"/>
                </a:ext>
              </a:extLst>
            </p:cNvPr>
            <p:cNvCxnSpPr>
              <a:cxnSpLocks/>
              <a:stCxn id="22" idx="5"/>
              <a:endCxn id="23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A30CDC-478B-9044-B57C-7846C02B1690}"/>
                </a:ext>
              </a:extLst>
            </p:cNvPr>
            <p:cNvCxnSpPr>
              <a:cxnSpLocks/>
              <a:stCxn id="62" idx="7"/>
              <a:endCxn id="22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580922-02E4-124B-AD54-CDBE761002D0}"/>
                </a:ext>
              </a:extLst>
            </p:cNvPr>
            <p:cNvCxnSpPr>
              <a:cxnSpLocks/>
              <a:stCxn id="35" idx="0"/>
              <a:endCxn id="23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EF4705-EC2D-E548-A2D5-8AD06FD9DECB}"/>
                </a:ext>
              </a:extLst>
            </p:cNvPr>
            <p:cNvCxnSpPr>
              <a:cxnSpLocks/>
              <a:stCxn id="36" idx="1"/>
              <a:endCxn id="64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6B83F2-7898-0945-80D5-50CA2F0C2C59}"/>
                </a:ext>
              </a:extLst>
            </p:cNvPr>
            <p:cNvCxnSpPr>
              <a:cxnSpLocks/>
              <a:stCxn id="51" idx="7"/>
              <a:endCxn id="36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5F6F1C-B533-1646-BBEC-7199076D1BFA}"/>
                </a:ext>
              </a:extLst>
            </p:cNvPr>
            <p:cNvCxnSpPr>
              <a:cxnSpLocks/>
              <a:stCxn id="51" idx="6"/>
              <a:endCxn id="44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0DD882-88EC-2646-BEDA-BF31CE3DE9A1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60D244-D190-4549-B1FF-5D577563F235}"/>
                </a:ext>
              </a:extLst>
            </p:cNvPr>
            <p:cNvCxnSpPr>
              <a:cxnSpLocks/>
              <a:stCxn id="32" idx="1"/>
              <a:endCxn id="21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0A395E-7DB3-DA4F-996E-356A68A595B3}"/>
                </a:ext>
              </a:extLst>
            </p:cNvPr>
            <p:cNvCxnSpPr>
              <a:cxnSpLocks/>
              <a:stCxn id="23" idx="6"/>
              <a:endCxn id="32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1A6676-2E4E-4E4C-BC4E-78E787D8F882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0BFAD7-6B33-244C-BC37-C1309E5DA78F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32F8B95-60BC-8A42-B467-4BA36520EA9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F7CA14-CEB2-D044-AE20-1136CAAB26F3}"/>
                </a:ext>
              </a:extLst>
            </p:cNvPr>
            <p:cNvCxnSpPr>
              <a:cxnSpLocks/>
              <a:stCxn id="44" idx="6"/>
              <a:endCxn id="47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15CE44-A918-3944-BE9A-1314944304ED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74E072-C1F4-0D4F-980C-09C3FE2AC5F2}"/>
                </a:ext>
              </a:extLst>
            </p:cNvPr>
            <p:cNvCxnSpPr>
              <a:cxnSpLocks/>
              <a:stCxn id="46" idx="0"/>
              <a:endCxn id="44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D64D-6AC7-C34F-BA31-52B6FD8109A8}"/>
                </a:ext>
              </a:extLst>
            </p:cNvPr>
            <p:cNvCxnSpPr>
              <a:cxnSpLocks/>
              <a:stCxn id="45" idx="5"/>
              <a:endCxn id="48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BFD798-1775-F84A-9AF3-999EE6E78B8C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BB8853-E413-1543-87E1-A37862787EE5}"/>
                </a:ext>
              </a:extLst>
            </p:cNvPr>
            <p:cNvCxnSpPr>
              <a:cxnSpLocks/>
              <a:stCxn id="44" idx="6"/>
              <a:endCxn id="48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5D96BA-71A9-6842-A82C-24A5C0EAF10D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3F46610-FACA-2048-BB9C-597FC88745E8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C70D53-2AD7-7D42-8DAB-E951511F593B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9C412D-583B-0948-9E39-F95C0967F389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B163AB-EA47-3142-B340-B2EC7F8AF456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E940E1-A965-9D42-8051-CE4A7498F38B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6D50DB-9795-E949-AE40-13A9F16EC73F}"/>
                </a:ext>
              </a:extLst>
            </p:cNvPr>
            <p:cNvCxnSpPr>
              <a:cxnSpLocks/>
              <a:stCxn id="54" idx="1"/>
              <a:endCxn id="52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1440E9-BD14-904C-9C60-2C397E1F53E1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F8912A8-68B5-3248-A676-D3693F7EB806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C4F399B-27C0-E04E-813F-CF4D04D00FCE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CB81D7A-55CA-7843-B580-7B219D83612F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1E985F5-F145-0440-8AD0-E52AD082BFBF}"/>
                </a:ext>
              </a:extLst>
            </p:cNvPr>
            <p:cNvCxnSpPr>
              <a:cxnSpLocks/>
              <a:stCxn id="52" idx="0"/>
              <a:endCxn id="51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06B124C-9847-774B-A9FE-B1771A20445E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C1F153-23F0-BD45-9C67-AA818F8371FF}"/>
                </a:ext>
              </a:extLst>
            </p:cNvPr>
            <p:cNvCxnSpPr>
              <a:cxnSpLocks/>
              <a:stCxn id="53" idx="1"/>
              <a:endCxn id="51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3E6D40-247C-6044-BAA7-34F16A137F64}"/>
                </a:ext>
              </a:extLst>
            </p:cNvPr>
            <p:cNvCxnSpPr>
              <a:cxnSpLocks/>
              <a:stCxn id="54" idx="6"/>
              <a:endCxn id="53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F35B61-1C2C-8E4C-9F3F-E68889FEA06A}"/>
                </a:ext>
              </a:extLst>
            </p:cNvPr>
            <p:cNvCxnSpPr>
              <a:cxnSpLocks/>
              <a:stCxn id="36" idx="1"/>
              <a:endCxn id="35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851FB5-16C0-3546-BA92-B71D3041FD77}"/>
                </a:ext>
              </a:extLst>
            </p:cNvPr>
            <p:cNvCxnSpPr>
              <a:cxnSpLocks/>
              <a:stCxn id="37" idx="1"/>
              <a:endCxn id="35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93BF9E-1093-544F-85A0-4F2041B04E4F}"/>
                </a:ext>
              </a:extLst>
            </p:cNvPr>
            <p:cNvCxnSpPr>
              <a:cxnSpLocks/>
              <a:stCxn id="36" idx="5"/>
              <a:endCxn id="37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B293D35-9963-8A44-AD8B-8161C9FFB8A6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D1E28A7-59C6-3441-9A79-6B41DEB6D7B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32107D-C721-C341-B076-E87BCDAAD27A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B6184F8-80FE-1C40-9591-C19195660994}"/>
                </a:ext>
              </a:extLst>
            </p:cNvPr>
            <p:cNvCxnSpPr>
              <a:cxnSpLocks/>
              <a:stCxn id="62" idx="5"/>
              <a:endCxn id="64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90F7618-ACBF-814C-897A-471026A70546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DFFC7D6-3CF0-984E-9370-F7B18D569B81}"/>
                </a:ext>
              </a:extLst>
            </p:cNvPr>
            <p:cNvCxnSpPr>
              <a:cxnSpLocks/>
              <a:stCxn id="63" idx="6"/>
              <a:endCxn id="64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87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BB6-C57B-6644-90D7-473DAED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on Graph-Structured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9C7C3A-DA24-0542-9103-B7AB24E5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5B9B-C645-7645-9BCB-C9608F1B8C92}"/>
              </a:ext>
            </a:extLst>
          </p:cNvPr>
          <p:cNvSpPr txBox="1"/>
          <p:nvPr/>
        </p:nvSpPr>
        <p:spPr>
          <a:xfrm>
            <a:off x="2063857" y="2288504"/>
            <a:ext cx="172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Link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78694-0F52-314D-B101-7525547ACA0D}"/>
              </a:ext>
            </a:extLst>
          </p:cNvPr>
          <p:cNvSpPr txBox="1"/>
          <p:nvPr/>
        </p:nvSpPr>
        <p:spPr>
          <a:xfrm>
            <a:off x="2021274" y="4483582"/>
            <a:ext cx="216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Node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7EBB-4073-9644-8556-B551D2E92B96}"/>
              </a:ext>
            </a:extLst>
          </p:cNvPr>
          <p:cNvSpPr txBox="1"/>
          <p:nvPr/>
        </p:nvSpPr>
        <p:spPr>
          <a:xfrm>
            <a:off x="7460412" y="2288503"/>
            <a:ext cx="224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Graph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4AE00C-F163-B24A-B0C0-CFD96568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1E8"/>
              </a:clrFrom>
              <a:clrTo>
                <a:srgbClr val="F2F1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3295" y="3111955"/>
            <a:ext cx="3883829" cy="30556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FF0CFD-C6E3-F341-92E5-41E32E314F2B}"/>
              </a:ext>
            </a:extLst>
          </p:cNvPr>
          <p:cNvGrpSpPr/>
          <p:nvPr/>
        </p:nvGrpSpPr>
        <p:grpSpPr>
          <a:xfrm>
            <a:off x="3149049" y="3105505"/>
            <a:ext cx="1604623" cy="776584"/>
            <a:chOff x="1640485" y="2957098"/>
            <a:chExt cx="2733675" cy="132300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75171D-F768-FC4E-93A9-D29533BE1028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2377F2-E200-454B-B2BB-CA16753FF564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7DF250-05DD-C943-B3D4-34E9BE240F34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694063-178E-1247-9465-994B22DB51E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EACF95-96AE-DB41-A4F1-4A415990EB4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169451-1728-4440-A5EB-40A1D800ED89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49EA8A-2F6E-CC4D-8F13-00F61836091B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B893F5-616D-4D4A-988B-0958EBD4AA5C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E41406-90C0-A14B-A812-781D0B403732}"/>
                </a:ext>
              </a:extLst>
            </p:cNvPr>
            <p:cNvCxnSpPr>
              <a:stCxn id="12" idx="4"/>
              <a:endCxn id="13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8EEF27-3A4A-F045-81C1-4518089B066C}"/>
                </a:ext>
              </a:extLst>
            </p:cNvPr>
            <p:cNvCxnSpPr>
              <a:cxnSpLocks/>
              <a:stCxn id="13" idx="7"/>
              <a:endCxn id="14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083B5D-E7CB-E640-A1AA-AF9DD679C4C9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9D8D28-ACAC-8F44-931D-D99F7327D310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425F2F-F41F-E647-9598-293FC330B492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6352E3-3493-7545-81BE-F8631F22BE98}"/>
                </a:ext>
              </a:extLst>
            </p:cNvPr>
            <p:cNvCxnSpPr>
              <a:cxnSpLocks/>
              <a:stCxn id="16" idx="0"/>
              <a:endCxn id="15" idx="4"/>
            </p:cNvCxnSpPr>
            <p:nvPr/>
          </p:nvCxnSpPr>
          <p:spPr>
            <a:xfrm flipV="1">
              <a:off x="3345460" y="3223798"/>
              <a:ext cx="76200" cy="2952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2FC520-BEF3-C54D-BFB1-F325F5136F1C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619E6F-A3A3-2C4C-96F2-8C43E9D3FF19}"/>
                </a:ext>
              </a:extLst>
            </p:cNvPr>
            <p:cNvCxnSpPr>
              <a:cxnSpLocks/>
              <a:stCxn id="17" idx="1"/>
              <a:endCxn id="14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8F9E89-D2B0-854D-89D1-4392A48D04E3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C7BCF8-F74D-984E-8032-B79CA582AF8A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4636260" y="3183779"/>
            <a:ext cx="78275" cy="3130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012C97A-C99B-7F41-B073-B41E3BB5B2AF}"/>
              </a:ext>
            </a:extLst>
          </p:cNvPr>
          <p:cNvGrpSpPr/>
          <p:nvPr/>
        </p:nvGrpSpPr>
        <p:grpSpPr>
          <a:xfrm>
            <a:off x="773568" y="3111955"/>
            <a:ext cx="1604623" cy="776584"/>
            <a:chOff x="1640485" y="2957098"/>
            <a:chExt cx="2733675" cy="132300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772B522-DBCD-5149-BA04-A6ADE04C43CB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FE4D6B2-92EB-4347-9EDE-002707A0E6E2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639544-CA6D-4B43-9F53-8A734398B1EA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86665BB-A341-8341-8F49-6001373CC873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3911D93-2786-F940-B1F3-17E8D14EE904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8838F1E-8554-9643-8AC8-8176D480FB5E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BDF3728-29FB-E64B-ABDA-65405E07B51C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01B6EC2-CDB5-CC4F-82F1-800CBFD6F703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049D9C7-9F14-164A-AFE1-B24B29210979}"/>
                </a:ext>
              </a:extLst>
            </p:cNvPr>
            <p:cNvCxnSpPr>
              <a:stCxn id="69" idx="4"/>
              <a:endCxn id="70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0F94CD-FFED-A64B-AF42-985EFA03AC34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F6B63CF-9BA8-2842-979A-21F13BB5AAB7}"/>
                </a:ext>
              </a:extLst>
            </p:cNvPr>
            <p:cNvCxnSpPr>
              <a:cxnSpLocks/>
              <a:stCxn id="71" idx="6"/>
              <a:endCxn id="73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34235E6-280D-5840-8B91-5461B30A93B3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DD02F7-8684-8C4E-9056-C298C2564913}"/>
                </a:ext>
              </a:extLst>
            </p:cNvPr>
            <p:cNvCxnSpPr>
              <a:cxnSpLocks/>
              <a:stCxn id="72" idx="6"/>
              <a:endCxn id="76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AAA5DBB-824E-A248-BA10-47BB7673FB14}"/>
                </a:ext>
              </a:extLst>
            </p:cNvPr>
            <p:cNvCxnSpPr>
              <a:cxnSpLocks/>
              <a:stCxn id="70" idx="6"/>
              <a:endCxn id="73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AAF6F5-1B2A-4F43-9CD4-CFEB98A4EB81}"/>
                </a:ext>
              </a:extLst>
            </p:cNvPr>
            <p:cNvCxnSpPr>
              <a:cxnSpLocks/>
              <a:stCxn id="74" idx="1"/>
              <a:endCxn id="71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A44BA6F-9998-404B-A9D3-F9B743D94F8A}"/>
                </a:ext>
              </a:extLst>
            </p:cNvPr>
            <p:cNvCxnSpPr>
              <a:cxnSpLocks/>
              <a:stCxn id="74" idx="7"/>
              <a:endCxn id="75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A4057D4-DD19-6046-88C3-56612EAC4CF5}"/>
              </a:ext>
            </a:extLst>
          </p:cNvPr>
          <p:cNvSpPr txBox="1"/>
          <p:nvPr/>
        </p:nvSpPr>
        <p:spPr>
          <a:xfrm>
            <a:off x="4077840" y="324488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E532A5-5877-334D-9620-1DFFA02BA6E3}"/>
              </a:ext>
            </a:extLst>
          </p:cNvPr>
          <p:cNvSpPr txBox="1"/>
          <p:nvPr/>
        </p:nvSpPr>
        <p:spPr>
          <a:xfrm>
            <a:off x="4562983" y="323659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3247A4-4C83-B64F-A262-86100D205DCC}"/>
              </a:ext>
            </a:extLst>
          </p:cNvPr>
          <p:cNvSpPr txBox="1"/>
          <p:nvPr/>
        </p:nvSpPr>
        <p:spPr>
          <a:xfrm>
            <a:off x="1343852" y="3882750"/>
            <a:ext cx="227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A4AB7F-9238-FA48-AD4A-52AE33D2B297}"/>
              </a:ext>
            </a:extLst>
          </p:cNvPr>
          <p:cNvSpPr txBox="1"/>
          <p:nvPr/>
        </p:nvSpPr>
        <p:spPr>
          <a:xfrm>
            <a:off x="3682970" y="3888103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t+a</a:t>
            </a:r>
            <a:endParaRPr lang="en-US" sz="10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AF03B4F-33D5-EA49-8A08-239B6BC17798}"/>
              </a:ext>
            </a:extLst>
          </p:cNvPr>
          <p:cNvGrpSpPr/>
          <p:nvPr/>
        </p:nvGrpSpPr>
        <p:grpSpPr>
          <a:xfrm>
            <a:off x="775155" y="5361324"/>
            <a:ext cx="1604623" cy="776584"/>
            <a:chOff x="1640485" y="2957098"/>
            <a:chExt cx="2733675" cy="132300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817FC0-69B0-2F46-842D-7489910A8B70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AC66226-B57D-FA48-AA30-9345759060B1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42CB8F-5811-C24D-840C-7436132BE999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48933A5-9C6B-2B4F-874C-73BE6D5F1AA6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907262-4963-DE46-9E65-D2072A1BF60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99D9412-AC62-B541-A500-B2CDFD39BD8C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384189E-F5BD-C545-87CD-7557235C302D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807F3B0-C5C2-3446-8255-8ECAB8AC6028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1237970-C234-2347-971E-9965084E01BF}"/>
                </a:ext>
              </a:extLst>
            </p:cNvPr>
            <p:cNvCxnSpPr>
              <a:stCxn id="91" idx="4"/>
              <a:endCxn id="9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29236E-8419-1641-BB9D-AC60BEFBA7F3}"/>
                </a:ext>
              </a:extLst>
            </p:cNvPr>
            <p:cNvCxnSpPr>
              <a:cxnSpLocks/>
              <a:stCxn id="92" idx="7"/>
              <a:endCxn id="9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DE7740C-A2F9-4441-BA02-8DD0154A6E64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2EE327-F306-D043-B659-A1766F5040A9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0CAD82-AD5C-3B44-ACEB-4808BCFC59D6}"/>
                </a:ext>
              </a:extLst>
            </p:cNvPr>
            <p:cNvCxnSpPr>
              <a:cxnSpLocks/>
              <a:stCxn id="94" idx="6"/>
              <a:endCxn id="9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29C05D4-4377-9146-A9D5-0555E503BD26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8F4CD95-09D2-9646-8A8F-0CAB05F849DD}"/>
                </a:ext>
              </a:extLst>
            </p:cNvPr>
            <p:cNvCxnSpPr>
              <a:cxnSpLocks/>
              <a:stCxn id="96" idx="1"/>
              <a:endCxn id="9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0F6C51-FA3D-8741-833C-2817A4F5056F}"/>
                </a:ext>
              </a:extLst>
            </p:cNvPr>
            <p:cNvCxnSpPr>
              <a:cxnSpLocks/>
              <a:stCxn id="96" idx="7"/>
              <a:endCxn id="9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890C10C-B0AC-5149-985C-5D8FBD86BC80}"/>
              </a:ext>
            </a:extLst>
          </p:cNvPr>
          <p:cNvSpPr txBox="1"/>
          <p:nvPr/>
        </p:nvSpPr>
        <p:spPr>
          <a:xfrm>
            <a:off x="1723856" y="522105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F7D8CA-A8D9-1649-9178-91A575469D3D}"/>
              </a:ext>
            </a:extLst>
          </p:cNvPr>
          <p:cNvSpPr txBox="1"/>
          <p:nvPr/>
        </p:nvSpPr>
        <p:spPr>
          <a:xfrm>
            <a:off x="2222456" y="567958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0FA37CD-977E-F149-A95B-4618C3625408}"/>
              </a:ext>
            </a:extLst>
          </p:cNvPr>
          <p:cNvSpPr txBox="1"/>
          <p:nvPr/>
        </p:nvSpPr>
        <p:spPr>
          <a:xfrm>
            <a:off x="734683" y="586985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？</a:t>
            </a:r>
            <a:endParaRPr lang="en-US" sz="100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D3C7613-6459-514C-8F04-9D937E2D1FDB}"/>
              </a:ext>
            </a:extLst>
          </p:cNvPr>
          <p:cNvGrpSpPr/>
          <p:nvPr/>
        </p:nvGrpSpPr>
        <p:grpSpPr>
          <a:xfrm>
            <a:off x="3194630" y="5406995"/>
            <a:ext cx="1604623" cy="776584"/>
            <a:chOff x="1640485" y="2957098"/>
            <a:chExt cx="2733675" cy="132300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6502163-F60A-1246-B070-277998AA4E2E}"/>
                </a:ext>
              </a:extLst>
            </p:cNvPr>
            <p:cNvSpPr/>
            <p:nvPr/>
          </p:nvSpPr>
          <p:spPr>
            <a:xfrm>
              <a:off x="1640485" y="32428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E687B0B-32F3-7C41-820E-F737B9EADCE0}"/>
                </a:ext>
              </a:extLst>
            </p:cNvPr>
            <p:cNvSpPr/>
            <p:nvPr/>
          </p:nvSpPr>
          <p:spPr>
            <a:xfrm>
              <a:off x="1916710" y="38333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D4D727D-B4D9-B842-98CF-11888D15D27B}"/>
                </a:ext>
              </a:extLst>
            </p:cNvPr>
            <p:cNvSpPr/>
            <p:nvPr/>
          </p:nvSpPr>
          <p:spPr>
            <a:xfrm>
              <a:off x="2478685" y="33761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A3A387-917F-204A-917F-A9F2E615D30B}"/>
                </a:ext>
              </a:extLst>
            </p:cNvPr>
            <p:cNvSpPr/>
            <p:nvPr/>
          </p:nvSpPr>
          <p:spPr>
            <a:xfrm>
              <a:off x="3354985" y="309044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2B15B55-6326-A54D-ADDE-ABE913AF0C5F}"/>
                </a:ext>
              </a:extLst>
            </p:cNvPr>
            <p:cNvSpPr/>
            <p:nvPr/>
          </p:nvSpPr>
          <p:spPr>
            <a:xfrm>
              <a:off x="3278785" y="3519073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A71A237-2576-D94C-B3FE-93CA68757066}"/>
                </a:ext>
              </a:extLst>
            </p:cNvPr>
            <p:cNvSpPr/>
            <p:nvPr/>
          </p:nvSpPr>
          <p:spPr>
            <a:xfrm>
              <a:off x="3412135" y="4146757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FE06957-8025-FB44-BB16-6469B0079ABE}"/>
                </a:ext>
              </a:extLst>
            </p:cNvPr>
            <p:cNvSpPr/>
            <p:nvPr/>
          </p:nvSpPr>
          <p:spPr>
            <a:xfrm>
              <a:off x="4107460" y="3623848"/>
              <a:ext cx="133350" cy="1333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CB75630-08C3-1F41-85F9-2D2B9DE2C724}"/>
                </a:ext>
              </a:extLst>
            </p:cNvPr>
            <p:cNvSpPr/>
            <p:nvPr/>
          </p:nvSpPr>
          <p:spPr>
            <a:xfrm>
              <a:off x="4240810" y="2957098"/>
              <a:ext cx="133350" cy="13335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871F77-41B6-7641-A8EB-FB2A3CF8DC86}"/>
                </a:ext>
              </a:extLst>
            </p:cNvPr>
            <p:cNvCxnSpPr>
              <a:stCxn id="131" idx="4"/>
              <a:endCxn id="132" idx="1"/>
            </p:cNvCxnSpPr>
            <p:nvPr/>
          </p:nvCxnSpPr>
          <p:spPr>
            <a:xfrm>
              <a:off x="1707160" y="3376198"/>
              <a:ext cx="229079" cy="4767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83B4D15-1E9E-274C-97AF-559EF3C16764}"/>
                </a:ext>
              </a:extLst>
            </p:cNvPr>
            <p:cNvCxnSpPr>
              <a:cxnSpLocks/>
              <a:stCxn id="132" idx="7"/>
              <a:endCxn id="133" idx="3"/>
            </p:cNvCxnSpPr>
            <p:nvPr/>
          </p:nvCxnSpPr>
          <p:spPr>
            <a:xfrm flipV="1">
              <a:off x="2030531" y="3490019"/>
              <a:ext cx="467683" cy="3629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9BB7D2C-4574-9B46-93A6-05E12CC21758}"/>
                </a:ext>
              </a:extLst>
            </p:cNvPr>
            <p:cNvCxnSpPr>
              <a:cxnSpLocks/>
              <a:stCxn id="133" idx="6"/>
              <a:endCxn id="135" idx="2"/>
            </p:cNvCxnSpPr>
            <p:nvPr/>
          </p:nvCxnSpPr>
          <p:spPr>
            <a:xfrm>
              <a:off x="2612035" y="3442873"/>
              <a:ext cx="666750" cy="1428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3E9BBD-8168-0D43-A39C-13E8AD43F61B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>
            <a:xfrm flipV="1">
              <a:off x="2612035" y="3157123"/>
              <a:ext cx="742950" cy="2857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52022A0-AEBB-BD42-A5DA-74D352DD1074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3488335" y="3023773"/>
              <a:ext cx="752475" cy="133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6167E2A-5A89-7F46-84EF-D85046E8C7A1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 flipV="1">
              <a:off x="2050060" y="3585748"/>
              <a:ext cx="1228725" cy="3143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A52949-82E4-CF46-92AE-6F4EA03A837C}"/>
                </a:ext>
              </a:extLst>
            </p:cNvPr>
            <p:cNvCxnSpPr>
              <a:cxnSpLocks/>
              <a:stCxn id="136" idx="1"/>
              <a:endCxn id="133" idx="4"/>
            </p:cNvCxnSpPr>
            <p:nvPr/>
          </p:nvCxnSpPr>
          <p:spPr>
            <a:xfrm flipH="1" flipV="1">
              <a:off x="2545360" y="3509548"/>
              <a:ext cx="886304" cy="65673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EAC15B2-85E6-8643-A2C9-3B6F654BF26E}"/>
                </a:ext>
              </a:extLst>
            </p:cNvPr>
            <p:cNvCxnSpPr>
              <a:cxnSpLocks/>
              <a:stCxn id="136" idx="7"/>
              <a:endCxn id="137" idx="3"/>
            </p:cNvCxnSpPr>
            <p:nvPr/>
          </p:nvCxnSpPr>
          <p:spPr>
            <a:xfrm flipV="1">
              <a:off x="3525956" y="3737669"/>
              <a:ext cx="601033" cy="4286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86C8923B-E24A-C044-B82D-9226B829A8E5}"/>
              </a:ext>
            </a:extLst>
          </p:cNvPr>
          <p:cNvSpPr txBox="1"/>
          <p:nvPr/>
        </p:nvSpPr>
        <p:spPr>
          <a:xfrm>
            <a:off x="2021274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Node-level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52E4A49-FF8E-4245-9482-AE512B28EBD6}"/>
              </a:ext>
            </a:extLst>
          </p:cNvPr>
          <p:cNvSpPr txBox="1"/>
          <p:nvPr/>
        </p:nvSpPr>
        <p:spPr>
          <a:xfrm>
            <a:off x="7566622" y="1563930"/>
            <a:ext cx="196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Graph-level</a:t>
            </a:r>
          </a:p>
        </p:txBody>
      </p:sp>
    </p:spTree>
    <p:extLst>
      <p:ext uri="{BB962C8B-B14F-4D97-AF65-F5344CB8AC3E}">
        <p14:creationId xmlns:p14="http://schemas.microsoft.com/office/powerpoint/2010/main" val="190585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7E04-1194-B642-8AE8-18F43F66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Operations in GNN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5306C-DBE3-B14E-947B-8C6A54E6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1A6C1-3EBE-8447-9F2A-CBDE202D0779}"/>
              </a:ext>
            </a:extLst>
          </p:cNvPr>
          <p:cNvSpPr txBox="1"/>
          <p:nvPr/>
        </p:nvSpPr>
        <p:spPr>
          <a:xfrm>
            <a:off x="838200" y="1546677"/>
            <a:ext cx="260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Graph Filtering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04385-2D86-C947-9ED2-EC515453C9D0}"/>
              </a:ext>
            </a:extLst>
          </p:cNvPr>
          <p:cNvGrpSpPr/>
          <p:nvPr/>
        </p:nvGrpSpPr>
        <p:grpSpPr>
          <a:xfrm>
            <a:off x="1588780" y="2291479"/>
            <a:ext cx="3079914" cy="2532140"/>
            <a:chOff x="2834964" y="1932007"/>
            <a:chExt cx="3586772" cy="2948851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61BC247-12CD-6142-9A1C-043C9D70A7AD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8B8884-1B9B-3C4D-A66A-5577B2A210B7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46D8B4-41FA-7841-904C-098059C1A5A8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2B6C709-13B8-C94A-8B5D-360699983C1A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0A00BD0-1C72-C245-B0AD-2D5DFE440089}"/>
                </a:ext>
              </a:extLst>
            </p:cNvPr>
            <p:cNvCxnSpPr>
              <a:stCxn id="8" idx="6"/>
              <a:endCxn id="7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4F2693-96C7-BC4D-90F8-395C49FCC3D4}"/>
                </a:ext>
              </a:extLst>
            </p:cNvPr>
            <p:cNvCxnSpPr>
              <a:cxnSpLocks/>
              <a:stCxn id="9" idx="0"/>
              <a:endCxn id="7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38D023-AAE8-9D49-9F8F-171016184E41}"/>
                </a:ext>
              </a:extLst>
            </p:cNvPr>
            <p:cNvCxnSpPr>
              <a:cxnSpLocks/>
              <a:stCxn id="8" idx="5"/>
              <a:endCxn id="9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8433421-E32C-5D47-B3FB-72629E5F9E8E}"/>
                </a:ext>
              </a:extLst>
            </p:cNvPr>
            <p:cNvCxnSpPr>
              <a:cxnSpLocks/>
              <a:stCxn id="48" idx="7"/>
              <a:endCxn id="8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F699D9-D159-AB48-9764-417CE91DDCE7}"/>
                </a:ext>
              </a:extLst>
            </p:cNvPr>
            <p:cNvCxnSpPr>
              <a:cxnSpLocks/>
              <a:stCxn id="21" idx="0"/>
              <a:endCxn id="9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FE1D3E0-E8CF-774F-8184-F74133AD23DB}"/>
                </a:ext>
              </a:extLst>
            </p:cNvPr>
            <p:cNvCxnSpPr>
              <a:cxnSpLocks/>
              <a:stCxn id="22" idx="1"/>
              <a:endCxn id="50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89884D-41BD-9A4A-9DE7-5EEEB0F9F7AA}"/>
                </a:ext>
              </a:extLst>
            </p:cNvPr>
            <p:cNvCxnSpPr>
              <a:cxnSpLocks/>
              <a:stCxn id="37" idx="7"/>
              <a:endCxn id="22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3B854B1-E72D-074C-83D1-13B3389380DB}"/>
                </a:ext>
              </a:extLst>
            </p:cNvPr>
            <p:cNvCxnSpPr>
              <a:cxnSpLocks/>
              <a:stCxn id="37" idx="6"/>
              <a:endCxn id="30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C3923F-53CD-AC45-AE95-C3209A40C3F2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11F42F-D221-524C-8B85-326E1E67BBF6}"/>
                </a:ext>
              </a:extLst>
            </p:cNvPr>
            <p:cNvCxnSpPr>
              <a:cxnSpLocks/>
              <a:stCxn id="18" idx="1"/>
              <a:endCxn id="7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1A385F-EB94-DE4F-9181-8ACB40DC77A7}"/>
                </a:ext>
              </a:extLst>
            </p:cNvPr>
            <p:cNvCxnSpPr>
              <a:cxnSpLocks/>
              <a:stCxn id="9" idx="6"/>
              <a:endCxn id="18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9E3EA0-A862-514A-9C49-736645F89329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DCC04C-AB2A-4047-B9C5-C278F6DAFD99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1D3D93F-1C8D-9142-94AB-DD064C6FB42C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0C282E2-FCD3-7844-9F4E-D72230B6E670}"/>
                </a:ext>
              </a:extLst>
            </p:cNvPr>
            <p:cNvCxnSpPr>
              <a:cxnSpLocks/>
              <a:stCxn id="30" idx="6"/>
              <a:endCxn id="33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D1425D-3C99-CB44-90C6-2F2D113F3DD9}"/>
                </a:ext>
              </a:extLst>
            </p:cNvPr>
            <p:cNvCxnSpPr>
              <a:cxnSpLocks/>
              <a:stCxn id="31" idx="5"/>
              <a:endCxn id="33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51A85B-192B-6B47-B90A-349C2A1482C0}"/>
                </a:ext>
              </a:extLst>
            </p:cNvPr>
            <p:cNvCxnSpPr>
              <a:cxnSpLocks/>
              <a:stCxn id="32" idx="0"/>
              <a:endCxn id="30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C50A4C-324F-3947-BEDF-FAE500C0B75D}"/>
                </a:ext>
              </a:extLst>
            </p:cNvPr>
            <p:cNvCxnSpPr>
              <a:cxnSpLocks/>
              <a:stCxn id="31" idx="5"/>
              <a:endCxn id="34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19379C0-6858-354F-9E1C-8D9704B9B3EA}"/>
                </a:ext>
              </a:extLst>
            </p:cNvPr>
            <p:cNvCxnSpPr>
              <a:cxnSpLocks/>
              <a:stCxn id="32" idx="0"/>
              <a:endCxn id="31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FFD16C-4A1B-0C4C-ACAC-8DFC104E8669}"/>
                </a:ext>
              </a:extLst>
            </p:cNvPr>
            <p:cNvCxnSpPr>
              <a:cxnSpLocks/>
              <a:stCxn id="30" idx="6"/>
              <a:endCxn id="34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2CE3FE-D22D-914E-98BF-40BDA954168D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50FDDAC-42B1-EA4A-B1C8-C2AEB06E16AA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B21F95E-EEAC-6349-814F-95FFAD1DD58A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0E4C512-66C0-5B4D-8973-AFFCE0C07308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80B440F-1DE0-9745-B068-BF5E0CE4067A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55971D-CE53-3743-9B06-ACEACF5E5311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6F2609-EE39-AD45-AF87-5D9EDC3CBF3B}"/>
                </a:ext>
              </a:extLst>
            </p:cNvPr>
            <p:cNvCxnSpPr>
              <a:cxnSpLocks/>
              <a:stCxn id="40" idx="1"/>
              <a:endCxn id="38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E326194-F6C1-8C4C-BC3F-40F799EBC3EE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10932B-BA2F-934D-9C90-EB14ABF202B0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A4ECD0-1A46-5F4D-9FBB-A8C7669E70AC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347FE2-C043-1C40-B6E8-9AB0D16D6CF5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0E520F6-CB8D-4347-A411-CBC5CE938C38}"/>
                </a:ext>
              </a:extLst>
            </p:cNvPr>
            <p:cNvCxnSpPr>
              <a:cxnSpLocks/>
              <a:stCxn id="38" idx="0"/>
              <a:endCxn id="37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EE0A55-5002-D941-98F8-095BF60B0707}"/>
                </a:ext>
              </a:extLst>
            </p:cNvPr>
            <p:cNvCxnSpPr>
              <a:cxnSpLocks/>
              <a:stCxn id="40" idx="0"/>
              <a:endCxn id="37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511F90-3F69-9148-B2AF-F4A858A12B1F}"/>
                </a:ext>
              </a:extLst>
            </p:cNvPr>
            <p:cNvCxnSpPr>
              <a:cxnSpLocks/>
              <a:stCxn id="39" idx="1"/>
              <a:endCxn id="37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308D681-EB5A-2542-86B5-0E2F3847E1C1}"/>
                </a:ext>
              </a:extLst>
            </p:cNvPr>
            <p:cNvCxnSpPr>
              <a:cxnSpLocks/>
              <a:stCxn id="40" idx="6"/>
              <a:endCxn id="39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0712D23-BF6D-014E-ACCC-EFA5DE1BB9AC}"/>
                </a:ext>
              </a:extLst>
            </p:cNvPr>
            <p:cNvCxnSpPr>
              <a:cxnSpLocks/>
              <a:stCxn id="22" idx="1"/>
              <a:endCxn id="21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E82529A-E2B9-3248-B829-F449795A1611}"/>
                </a:ext>
              </a:extLst>
            </p:cNvPr>
            <p:cNvCxnSpPr>
              <a:cxnSpLocks/>
              <a:stCxn id="23" idx="1"/>
              <a:endCxn id="21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75DEFC-201B-3043-9DB1-D2F52CEF7D5A}"/>
                </a:ext>
              </a:extLst>
            </p:cNvPr>
            <p:cNvCxnSpPr>
              <a:cxnSpLocks/>
              <a:stCxn id="22" idx="5"/>
              <a:endCxn id="23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20B38E-5DDD-1E47-B098-CF0B588CDE2D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B88188-0E69-FF46-A71E-9B4120C35C4D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D956FC9-5737-5744-BF41-ADDC3E0FCE33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81A7A45-D612-8347-9858-220B9D8EC8BB}"/>
                </a:ext>
              </a:extLst>
            </p:cNvPr>
            <p:cNvCxnSpPr>
              <a:cxnSpLocks/>
              <a:stCxn id="48" idx="5"/>
              <a:endCxn id="50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CFBDC3-13FB-0048-8BF0-EE8A411039F0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C907369-13EF-D44E-A577-64B5BAC518B8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DDAD99C-6D34-EB4C-88BD-E5517DBAC82D}"/>
              </a:ext>
            </a:extLst>
          </p:cNvPr>
          <p:cNvSpPr/>
          <p:nvPr/>
        </p:nvSpPr>
        <p:spPr>
          <a:xfrm>
            <a:off x="5679884" y="3244499"/>
            <a:ext cx="1706877" cy="62610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B7ED41-2D31-244D-9407-512D25EAF074}"/>
              </a:ext>
            </a:extLst>
          </p:cNvPr>
          <p:cNvSpPr txBox="1"/>
          <p:nvPr/>
        </p:nvSpPr>
        <p:spPr>
          <a:xfrm>
            <a:off x="5786286" y="3341661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Filtering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F61B6DD-4AC1-4A44-8F5D-FAFE7FBE5C91}"/>
              </a:ext>
            </a:extLst>
          </p:cNvPr>
          <p:cNvSpPr/>
          <p:nvPr/>
        </p:nvSpPr>
        <p:spPr>
          <a:xfrm>
            <a:off x="4304418" y="3360674"/>
            <a:ext cx="834877" cy="340636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BA6458F8-E764-404B-A674-B5385EF051D0}"/>
              </a:ext>
            </a:extLst>
          </p:cNvPr>
          <p:cNvSpPr/>
          <p:nvPr/>
        </p:nvSpPr>
        <p:spPr>
          <a:xfrm>
            <a:off x="7639606" y="3337659"/>
            <a:ext cx="834877" cy="340636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FE6DE1B-43E2-9046-9348-1A044BDC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83" y="5492147"/>
            <a:ext cx="2945194" cy="31475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71CBA6B9-214A-1046-8090-483F525DCE4B}"/>
              </a:ext>
            </a:extLst>
          </p:cNvPr>
          <p:cNvGrpSpPr/>
          <p:nvPr/>
        </p:nvGrpSpPr>
        <p:grpSpPr>
          <a:xfrm>
            <a:off x="8043073" y="2024832"/>
            <a:ext cx="3079914" cy="2532140"/>
            <a:chOff x="2834964" y="1932007"/>
            <a:chExt cx="3586772" cy="2948851"/>
          </a:xfrm>
        </p:grpSpPr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C8D3DFC2-CB22-4A49-8516-1991FE83B65B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9F46687-B184-CE47-AC6B-4E16C4EF24D1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BF4E20F-5AAA-3E4D-A065-FE99CD1F7F42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2C3EDAD-D796-C247-874B-72963F6854F8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03DC215-00C1-D14F-8C58-065DD65B37C0}"/>
                </a:ext>
              </a:extLst>
            </p:cNvPr>
            <p:cNvCxnSpPr>
              <a:stCxn id="75" idx="6"/>
              <a:endCxn id="74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BA545C2-8C14-B448-887D-CD7B8272C783}"/>
                </a:ext>
              </a:extLst>
            </p:cNvPr>
            <p:cNvCxnSpPr>
              <a:cxnSpLocks/>
              <a:stCxn id="76" idx="0"/>
              <a:endCxn id="74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11CEEC6-9AC7-0B41-9240-8BA5ABEE5333}"/>
                </a:ext>
              </a:extLst>
            </p:cNvPr>
            <p:cNvCxnSpPr>
              <a:cxnSpLocks/>
              <a:stCxn id="75" idx="5"/>
              <a:endCxn id="76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2A5C42C-6529-3C4E-AB4A-BC5EF443B6A4}"/>
                </a:ext>
              </a:extLst>
            </p:cNvPr>
            <p:cNvCxnSpPr>
              <a:cxnSpLocks/>
              <a:stCxn id="115" idx="7"/>
              <a:endCxn id="75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3BC285B-A319-444E-8104-6E48E3FC8C34}"/>
                </a:ext>
              </a:extLst>
            </p:cNvPr>
            <p:cNvCxnSpPr>
              <a:cxnSpLocks/>
              <a:stCxn id="88" idx="0"/>
              <a:endCxn id="76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2956202-C29C-8740-A3B0-1B77427EF7D2}"/>
                </a:ext>
              </a:extLst>
            </p:cNvPr>
            <p:cNvCxnSpPr>
              <a:cxnSpLocks/>
              <a:stCxn id="89" idx="1"/>
              <a:endCxn id="117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40D2707-7001-6944-A5F7-990B1752BD5F}"/>
                </a:ext>
              </a:extLst>
            </p:cNvPr>
            <p:cNvCxnSpPr>
              <a:cxnSpLocks/>
              <a:stCxn id="104" idx="7"/>
              <a:endCxn id="89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95E900F-AB25-6649-AEA9-F0B488BE5F9D}"/>
                </a:ext>
              </a:extLst>
            </p:cNvPr>
            <p:cNvCxnSpPr>
              <a:cxnSpLocks/>
              <a:stCxn id="104" idx="6"/>
              <a:endCxn id="97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B63FC50-088B-3042-80CF-B19FC7B036A2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023A6FE-C99B-7542-A244-F2641E869508}"/>
                </a:ext>
              </a:extLst>
            </p:cNvPr>
            <p:cNvCxnSpPr>
              <a:cxnSpLocks/>
              <a:stCxn id="85" idx="1"/>
              <a:endCxn id="74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BFBD19E-FF73-C14E-B7DD-55836F85B517}"/>
                </a:ext>
              </a:extLst>
            </p:cNvPr>
            <p:cNvCxnSpPr>
              <a:cxnSpLocks/>
              <a:stCxn id="76" idx="6"/>
              <a:endCxn id="85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7331649-F99E-0B4B-8264-E6C4DF78B756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FB61ED-BF52-0645-B6C1-05784C902138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FB3E461-31EA-004E-B7FC-F88E9ABF7D04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543A79A-C15B-B549-BF8E-4D9CF477B2D1}"/>
                </a:ext>
              </a:extLst>
            </p:cNvPr>
            <p:cNvCxnSpPr>
              <a:cxnSpLocks/>
              <a:stCxn id="97" idx="6"/>
              <a:endCxn id="100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6F963AF-AF7B-4242-B8AB-11E74378FF82}"/>
                </a:ext>
              </a:extLst>
            </p:cNvPr>
            <p:cNvCxnSpPr>
              <a:cxnSpLocks/>
              <a:stCxn id="98" idx="5"/>
              <a:endCxn id="100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132FD1-485C-1840-A624-D179B14E421D}"/>
                </a:ext>
              </a:extLst>
            </p:cNvPr>
            <p:cNvCxnSpPr>
              <a:cxnSpLocks/>
              <a:stCxn id="99" idx="0"/>
              <a:endCxn id="97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4D83535-563C-5544-96D0-9685CF406321}"/>
                </a:ext>
              </a:extLst>
            </p:cNvPr>
            <p:cNvCxnSpPr>
              <a:cxnSpLocks/>
              <a:stCxn id="98" idx="5"/>
              <a:endCxn id="101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C52EF3D-2583-2146-9E20-A052EC2CF3C3}"/>
                </a:ext>
              </a:extLst>
            </p:cNvPr>
            <p:cNvCxnSpPr>
              <a:cxnSpLocks/>
              <a:stCxn id="99" idx="0"/>
              <a:endCxn id="98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91ED8E1-C0E7-F34C-9011-D3E763DB5EF0}"/>
                </a:ext>
              </a:extLst>
            </p:cNvPr>
            <p:cNvCxnSpPr>
              <a:cxnSpLocks/>
              <a:stCxn id="97" idx="6"/>
              <a:endCxn id="101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70786DE-F4B6-0D41-B71B-090AA31E8A14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B4C31D0-1915-834C-A6CA-8671A55FDA31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80AC978-B447-2846-AD15-E54CD850C267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5DC27C7-04B7-C042-8106-E954EA1D44CC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ACF324E-D1E0-B546-9288-9F177B35DB71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0C9A80-3AAF-4D46-8967-470EB1B58FA2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DF39AE-3ED1-4A44-B6BD-22A63E93E93F}"/>
                </a:ext>
              </a:extLst>
            </p:cNvPr>
            <p:cNvCxnSpPr>
              <a:cxnSpLocks/>
              <a:stCxn id="107" idx="1"/>
              <a:endCxn id="105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F9809A3-C221-7C49-BBFC-70AED2BCC91D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0138C66-E74A-3B4F-8374-6334233CE208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B9877E-96A9-EE4B-815B-2D09A693BA84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E96F9E-5DDA-6640-A97C-C6812F81FF7E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BAA5C0E-4824-0F4B-A545-8CE5AAECEED5}"/>
                </a:ext>
              </a:extLst>
            </p:cNvPr>
            <p:cNvCxnSpPr>
              <a:cxnSpLocks/>
              <a:stCxn id="105" idx="0"/>
              <a:endCxn id="104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1D08DAF-22CF-6244-8F70-0CBFB6DF88E6}"/>
                </a:ext>
              </a:extLst>
            </p:cNvPr>
            <p:cNvCxnSpPr>
              <a:cxnSpLocks/>
              <a:stCxn id="107" idx="0"/>
              <a:endCxn id="104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A179546-1B89-674C-A860-C12EA50CB064}"/>
                </a:ext>
              </a:extLst>
            </p:cNvPr>
            <p:cNvCxnSpPr>
              <a:cxnSpLocks/>
              <a:stCxn id="106" idx="1"/>
              <a:endCxn id="104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4976B8C-FFEC-D141-8B8B-51F4C20DDD82}"/>
                </a:ext>
              </a:extLst>
            </p:cNvPr>
            <p:cNvCxnSpPr>
              <a:cxnSpLocks/>
              <a:stCxn id="107" idx="6"/>
              <a:endCxn id="106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BCAC6F1-B281-6648-B443-A7C952E90CF5}"/>
                </a:ext>
              </a:extLst>
            </p:cNvPr>
            <p:cNvCxnSpPr>
              <a:cxnSpLocks/>
              <a:stCxn id="89" idx="1"/>
              <a:endCxn id="88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0F480B2-D4D2-3840-9BE3-2E5557A2CB63}"/>
                </a:ext>
              </a:extLst>
            </p:cNvPr>
            <p:cNvCxnSpPr>
              <a:cxnSpLocks/>
              <a:stCxn id="90" idx="1"/>
              <a:endCxn id="88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9A575C0-1F1B-5740-B3FC-7399D311092B}"/>
                </a:ext>
              </a:extLst>
            </p:cNvPr>
            <p:cNvCxnSpPr>
              <a:cxnSpLocks/>
              <a:stCxn id="89" idx="5"/>
              <a:endCxn id="90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F92338A-F43E-9B4E-B5CC-6EA6D1526144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53BB2B6-882C-C743-9247-3CE54B4B9F19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8CF6389-811F-EA49-9D61-E59840034844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B60BD60-10A0-664D-988D-730191C4C4D7}"/>
                </a:ext>
              </a:extLst>
            </p:cNvPr>
            <p:cNvCxnSpPr>
              <a:cxnSpLocks/>
              <a:stCxn id="115" idx="5"/>
              <a:endCxn id="117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6F954-B5B3-B640-AF02-1DB5FED7E585}"/>
                </a:ext>
              </a:extLst>
            </p:cNvPr>
            <p:cNvCxnSpPr>
              <a:cxnSpLocks/>
              <a:stCxn id="116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D728FCA-6B67-2648-B341-802B2056B48F}"/>
                </a:ext>
              </a:extLst>
            </p:cNvPr>
            <p:cNvCxnSpPr>
              <a:cxnSpLocks/>
              <a:stCxn id="116" idx="6"/>
              <a:endCxn id="117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88B047F-90CC-D64A-BA25-631A3FCF8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540" y="5486682"/>
            <a:ext cx="3381684" cy="325589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126B29A-064A-7345-BBBF-5A1216CB8208}"/>
              </a:ext>
            </a:extLst>
          </p:cNvPr>
          <p:cNvCxnSpPr>
            <a:cxnSpLocks/>
          </p:cNvCxnSpPr>
          <p:nvPr/>
        </p:nvCxnSpPr>
        <p:spPr>
          <a:xfrm>
            <a:off x="9255606" y="5862628"/>
            <a:ext cx="1926951" cy="0"/>
          </a:xfrm>
          <a:prstGeom prst="line">
            <a:avLst/>
          </a:prstGeom>
          <a:ln w="412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D331243-2542-984E-A973-635B9EB0C22D}"/>
              </a:ext>
            </a:extLst>
          </p:cNvPr>
          <p:cNvSpPr txBox="1"/>
          <p:nvPr/>
        </p:nvSpPr>
        <p:spPr>
          <a:xfrm>
            <a:off x="5429452" y="5892148"/>
            <a:ext cx="6178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Graph filtering refines the node features</a:t>
            </a:r>
          </a:p>
        </p:txBody>
      </p:sp>
    </p:spTree>
    <p:extLst>
      <p:ext uri="{BB962C8B-B14F-4D97-AF65-F5344CB8AC3E}">
        <p14:creationId xmlns:p14="http://schemas.microsoft.com/office/powerpoint/2010/main" val="2793908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7E04-1194-B642-8AE8-18F43F66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Operations in GNN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5306C-DBE3-B14E-947B-8C6A54E6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1A6C1-3EBE-8447-9F2A-CBDE202D0779}"/>
              </a:ext>
            </a:extLst>
          </p:cNvPr>
          <p:cNvSpPr txBox="1"/>
          <p:nvPr/>
        </p:nvSpPr>
        <p:spPr>
          <a:xfrm>
            <a:off x="838200" y="1546677"/>
            <a:ext cx="260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Graph Pooling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04385-2D86-C947-9ED2-EC515453C9D0}"/>
              </a:ext>
            </a:extLst>
          </p:cNvPr>
          <p:cNvGrpSpPr/>
          <p:nvPr/>
        </p:nvGrpSpPr>
        <p:grpSpPr>
          <a:xfrm>
            <a:off x="1588780" y="2291479"/>
            <a:ext cx="3079914" cy="2532140"/>
            <a:chOff x="2834964" y="1932007"/>
            <a:chExt cx="3586772" cy="2948851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61BC247-12CD-6142-9A1C-043C9D70A7AD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8B8884-1B9B-3C4D-A66A-5577B2A210B7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46D8B4-41FA-7841-904C-098059C1A5A8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2B6C709-13B8-C94A-8B5D-360699983C1A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0A00BD0-1C72-C245-B0AD-2D5DFE440089}"/>
                </a:ext>
              </a:extLst>
            </p:cNvPr>
            <p:cNvCxnSpPr>
              <a:stCxn id="8" idx="6"/>
              <a:endCxn id="7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4F2693-96C7-BC4D-90F8-395C49FCC3D4}"/>
                </a:ext>
              </a:extLst>
            </p:cNvPr>
            <p:cNvCxnSpPr>
              <a:cxnSpLocks/>
              <a:stCxn id="9" idx="0"/>
              <a:endCxn id="7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38D023-AAE8-9D49-9F8F-171016184E41}"/>
                </a:ext>
              </a:extLst>
            </p:cNvPr>
            <p:cNvCxnSpPr>
              <a:cxnSpLocks/>
              <a:stCxn id="8" idx="5"/>
              <a:endCxn id="9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8433421-E32C-5D47-B3FB-72629E5F9E8E}"/>
                </a:ext>
              </a:extLst>
            </p:cNvPr>
            <p:cNvCxnSpPr>
              <a:cxnSpLocks/>
              <a:stCxn id="48" idx="7"/>
              <a:endCxn id="8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F699D9-D159-AB48-9764-417CE91DDCE7}"/>
                </a:ext>
              </a:extLst>
            </p:cNvPr>
            <p:cNvCxnSpPr>
              <a:cxnSpLocks/>
              <a:stCxn id="21" idx="0"/>
              <a:endCxn id="9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FE1D3E0-E8CF-774F-8184-F74133AD23DB}"/>
                </a:ext>
              </a:extLst>
            </p:cNvPr>
            <p:cNvCxnSpPr>
              <a:cxnSpLocks/>
              <a:stCxn id="22" idx="1"/>
              <a:endCxn id="50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89884D-41BD-9A4A-9DE7-5EEEB0F9F7AA}"/>
                </a:ext>
              </a:extLst>
            </p:cNvPr>
            <p:cNvCxnSpPr>
              <a:cxnSpLocks/>
              <a:stCxn id="37" idx="7"/>
              <a:endCxn id="22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3B854B1-E72D-074C-83D1-13B3389380DB}"/>
                </a:ext>
              </a:extLst>
            </p:cNvPr>
            <p:cNvCxnSpPr>
              <a:cxnSpLocks/>
              <a:stCxn id="37" idx="6"/>
              <a:endCxn id="30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C3923F-53CD-AC45-AE95-C3209A40C3F2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11F42F-D221-524C-8B85-326E1E67BBF6}"/>
                </a:ext>
              </a:extLst>
            </p:cNvPr>
            <p:cNvCxnSpPr>
              <a:cxnSpLocks/>
              <a:stCxn id="18" idx="1"/>
              <a:endCxn id="7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1A385F-EB94-DE4F-9181-8ACB40DC77A7}"/>
                </a:ext>
              </a:extLst>
            </p:cNvPr>
            <p:cNvCxnSpPr>
              <a:cxnSpLocks/>
              <a:stCxn id="9" idx="6"/>
              <a:endCxn id="18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9E3EA0-A862-514A-9C49-736645F89329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DCC04C-AB2A-4047-B9C5-C278F6DAFD99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1D3D93F-1C8D-9142-94AB-DD064C6FB42C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0C282E2-FCD3-7844-9F4E-D72230B6E670}"/>
                </a:ext>
              </a:extLst>
            </p:cNvPr>
            <p:cNvCxnSpPr>
              <a:cxnSpLocks/>
              <a:stCxn id="30" idx="6"/>
              <a:endCxn id="33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D1425D-3C99-CB44-90C6-2F2D113F3DD9}"/>
                </a:ext>
              </a:extLst>
            </p:cNvPr>
            <p:cNvCxnSpPr>
              <a:cxnSpLocks/>
              <a:stCxn id="31" idx="5"/>
              <a:endCxn id="33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51A85B-192B-6B47-B90A-349C2A1482C0}"/>
                </a:ext>
              </a:extLst>
            </p:cNvPr>
            <p:cNvCxnSpPr>
              <a:cxnSpLocks/>
              <a:stCxn id="32" idx="0"/>
              <a:endCxn id="30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C50A4C-324F-3947-BEDF-FAE500C0B75D}"/>
                </a:ext>
              </a:extLst>
            </p:cNvPr>
            <p:cNvCxnSpPr>
              <a:cxnSpLocks/>
              <a:stCxn id="31" idx="5"/>
              <a:endCxn id="34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19379C0-6858-354F-9E1C-8D9704B9B3EA}"/>
                </a:ext>
              </a:extLst>
            </p:cNvPr>
            <p:cNvCxnSpPr>
              <a:cxnSpLocks/>
              <a:stCxn id="32" idx="0"/>
              <a:endCxn id="31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FFD16C-4A1B-0C4C-ACAC-8DFC104E8669}"/>
                </a:ext>
              </a:extLst>
            </p:cNvPr>
            <p:cNvCxnSpPr>
              <a:cxnSpLocks/>
              <a:stCxn id="30" idx="6"/>
              <a:endCxn id="34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2CE3FE-D22D-914E-98BF-40BDA954168D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50FDDAC-42B1-EA4A-B1C8-C2AEB06E16AA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B21F95E-EEAC-6349-814F-95FFAD1DD58A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0E4C512-66C0-5B4D-8973-AFFCE0C07308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80B440F-1DE0-9745-B068-BF5E0CE4067A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55971D-CE53-3743-9B06-ACEACF5E5311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6F2609-EE39-AD45-AF87-5D9EDC3CBF3B}"/>
                </a:ext>
              </a:extLst>
            </p:cNvPr>
            <p:cNvCxnSpPr>
              <a:cxnSpLocks/>
              <a:stCxn id="40" idx="1"/>
              <a:endCxn id="38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E326194-F6C1-8C4C-BC3F-40F799EBC3EE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10932B-BA2F-934D-9C90-EB14ABF202B0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A4ECD0-1A46-5F4D-9FBB-A8C7669E70AC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347FE2-C043-1C40-B6E8-9AB0D16D6CF5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0E520F6-CB8D-4347-A411-CBC5CE938C38}"/>
                </a:ext>
              </a:extLst>
            </p:cNvPr>
            <p:cNvCxnSpPr>
              <a:cxnSpLocks/>
              <a:stCxn id="38" idx="0"/>
              <a:endCxn id="37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EE0A55-5002-D941-98F8-095BF60B0707}"/>
                </a:ext>
              </a:extLst>
            </p:cNvPr>
            <p:cNvCxnSpPr>
              <a:cxnSpLocks/>
              <a:stCxn id="40" idx="0"/>
              <a:endCxn id="37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511F90-3F69-9148-B2AF-F4A858A12B1F}"/>
                </a:ext>
              </a:extLst>
            </p:cNvPr>
            <p:cNvCxnSpPr>
              <a:cxnSpLocks/>
              <a:stCxn id="39" idx="1"/>
              <a:endCxn id="37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308D681-EB5A-2542-86B5-0E2F3847E1C1}"/>
                </a:ext>
              </a:extLst>
            </p:cNvPr>
            <p:cNvCxnSpPr>
              <a:cxnSpLocks/>
              <a:stCxn id="40" idx="6"/>
              <a:endCxn id="39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0712D23-BF6D-014E-ACCC-EFA5DE1BB9AC}"/>
                </a:ext>
              </a:extLst>
            </p:cNvPr>
            <p:cNvCxnSpPr>
              <a:cxnSpLocks/>
              <a:stCxn id="22" idx="1"/>
              <a:endCxn id="21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E82529A-E2B9-3248-B829-F449795A1611}"/>
                </a:ext>
              </a:extLst>
            </p:cNvPr>
            <p:cNvCxnSpPr>
              <a:cxnSpLocks/>
              <a:stCxn id="23" idx="1"/>
              <a:endCxn id="21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75DEFC-201B-3043-9DB1-D2F52CEF7D5A}"/>
                </a:ext>
              </a:extLst>
            </p:cNvPr>
            <p:cNvCxnSpPr>
              <a:cxnSpLocks/>
              <a:stCxn id="22" idx="5"/>
              <a:endCxn id="23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20B38E-5DDD-1E47-B098-CF0B588CDE2D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B88188-0E69-FF46-A71E-9B4120C35C4D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D956FC9-5737-5744-BF41-ADDC3E0FCE33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81A7A45-D612-8347-9858-220B9D8EC8BB}"/>
                </a:ext>
              </a:extLst>
            </p:cNvPr>
            <p:cNvCxnSpPr>
              <a:cxnSpLocks/>
              <a:stCxn id="48" idx="5"/>
              <a:endCxn id="50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CFBDC3-13FB-0048-8BF0-EE8A411039F0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C907369-13EF-D44E-A577-64B5BAC518B8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179E719-2480-7147-8057-720FC1E5AFB5}"/>
              </a:ext>
            </a:extLst>
          </p:cNvPr>
          <p:cNvGrpSpPr/>
          <p:nvPr/>
        </p:nvGrpSpPr>
        <p:grpSpPr>
          <a:xfrm>
            <a:off x="8214716" y="2659808"/>
            <a:ext cx="2236122" cy="1435302"/>
            <a:chOff x="2541830" y="4658175"/>
            <a:chExt cx="1461086" cy="937829"/>
          </a:xfrm>
        </p:grpSpPr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7EC98BFE-DE20-9F4C-B4AC-C3801FC2A04D}"/>
                </a:ext>
              </a:extLst>
            </p:cNvPr>
            <p:cNvSpPr/>
            <p:nvPr/>
          </p:nvSpPr>
          <p:spPr>
            <a:xfrm rot="19202589">
              <a:off x="2541830" y="4724079"/>
              <a:ext cx="1461086" cy="844565"/>
            </a:xfrm>
            <a:prstGeom prst="parallelogram">
              <a:avLst>
                <a:gd name="adj" fmla="val 83127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85F8A5C-3104-1D47-B6DA-65106633EC69}"/>
                </a:ext>
              </a:extLst>
            </p:cNvPr>
            <p:cNvSpPr/>
            <p:nvPr/>
          </p:nvSpPr>
          <p:spPr>
            <a:xfrm>
              <a:off x="3392258" y="4658175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50ACC5-C3CF-194B-870C-06091205B27A}"/>
                </a:ext>
              </a:extLst>
            </p:cNvPr>
            <p:cNvSpPr/>
            <p:nvPr/>
          </p:nvSpPr>
          <p:spPr>
            <a:xfrm>
              <a:off x="3087641" y="5038743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1E5071A-441C-2B48-AF66-2BFACAFC36E0}"/>
                </a:ext>
              </a:extLst>
            </p:cNvPr>
            <p:cNvSpPr/>
            <p:nvPr/>
          </p:nvSpPr>
          <p:spPr>
            <a:xfrm>
              <a:off x="3418686" y="5077257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539243-7B49-9D4C-B758-1019C33E5A7C}"/>
                </a:ext>
              </a:extLst>
            </p:cNvPr>
            <p:cNvSpPr/>
            <p:nvPr/>
          </p:nvSpPr>
          <p:spPr>
            <a:xfrm>
              <a:off x="3140497" y="5532576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9BAF9FC-48F9-EC48-BA56-1F43B91614CA}"/>
                </a:ext>
              </a:extLst>
            </p:cNvPr>
            <p:cNvSpPr/>
            <p:nvPr/>
          </p:nvSpPr>
          <p:spPr>
            <a:xfrm>
              <a:off x="3392258" y="5392128"/>
              <a:ext cx="52856" cy="634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D239FC4-95B2-2343-A4F6-7700CB2FB2B6}"/>
                </a:ext>
              </a:extLst>
            </p:cNvPr>
            <p:cNvCxnSpPr>
              <a:cxnSpLocks/>
              <a:stCxn id="57" idx="7"/>
              <a:endCxn id="56" idx="4"/>
            </p:cNvCxnSpPr>
            <p:nvPr/>
          </p:nvCxnSpPr>
          <p:spPr>
            <a:xfrm flipV="1">
              <a:off x="3132757" y="4721603"/>
              <a:ext cx="285930" cy="326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7E7339E-8493-B049-9093-3DEDC0502D10}"/>
                </a:ext>
              </a:extLst>
            </p:cNvPr>
            <p:cNvCxnSpPr>
              <a:cxnSpLocks/>
              <a:stCxn id="58" idx="7"/>
              <a:endCxn id="56" idx="4"/>
            </p:cNvCxnSpPr>
            <p:nvPr/>
          </p:nvCxnSpPr>
          <p:spPr>
            <a:xfrm flipH="1" flipV="1">
              <a:off x="3418687" y="4721603"/>
              <a:ext cx="45115" cy="364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C9A004-BB9E-FE4E-AE99-CA0485A06839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 flipV="1">
              <a:off x="3193354" y="5126648"/>
              <a:ext cx="233073" cy="437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1F42B3E-3D43-D745-BD33-AEB0BE20854C}"/>
                </a:ext>
              </a:extLst>
            </p:cNvPr>
            <p:cNvCxnSpPr>
              <a:cxnSpLocks/>
              <a:stCxn id="58" idx="2"/>
              <a:endCxn id="57" idx="6"/>
            </p:cNvCxnSpPr>
            <p:nvPr/>
          </p:nvCxnSpPr>
          <p:spPr>
            <a:xfrm flipH="1" flipV="1">
              <a:off x="3140497" y="5070457"/>
              <a:ext cx="278189" cy="38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6ED0F81-D9AF-4F48-B19D-E39A46AE537A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>
            <a:xfrm flipV="1">
              <a:off x="3193354" y="5423842"/>
              <a:ext cx="198905" cy="140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DDAD99C-6D34-EB4C-88BD-E5517DBAC82D}"/>
              </a:ext>
            </a:extLst>
          </p:cNvPr>
          <p:cNvSpPr/>
          <p:nvPr/>
        </p:nvSpPr>
        <p:spPr>
          <a:xfrm>
            <a:off x="5679884" y="3244499"/>
            <a:ext cx="1706877" cy="62610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B7ED41-2D31-244D-9407-512D25EAF074}"/>
              </a:ext>
            </a:extLst>
          </p:cNvPr>
          <p:cNvSpPr txBox="1"/>
          <p:nvPr/>
        </p:nvSpPr>
        <p:spPr>
          <a:xfrm>
            <a:off x="5786286" y="3341661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Pooling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F61B6DD-4AC1-4A44-8F5D-FAFE7FBE5C91}"/>
              </a:ext>
            </a:extLst>
          </p:cNvPr>
          <p:cNvSpPr/>
          <p:nvPr/>
        </p:nvSpPr>
        <p:spPr>
          <a:xfrm>
            <a:off x="4304418" y="3360674"/>
            <a:ext cx="834877" cy="340636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BA6458F8-E764-404B-A674-B5385EF051D0}"/>
              </a:ext>
            </a:extLst>
          </p:cNvPr>
          <p:cNvSpPr/>
          <p:nvPr/>
        </p:nvSpPr>
        <p:spPr>
          <a:xfrm>
            <a:off x="7639606" y="3337659"/>
            <a:ext cx="834877" cy="340636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6C0DBEB-E82E-9F4B-BFD5-247D771DE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08" y="5507849"/>
            <a:ext cx="4645192" cy="31737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FE6DE1B-43E2-9046-9348-1A044BDC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83" y="5492147"/>
            <a:ext cx="2945194" cy="3147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E4210C-F7FB-7D44-B800-E75032ECB02C}"/>
              </a:ext>
            </a:extLst>
          </p:cNvPr>
          <p:cNvCxnSpPr>
            <a:cxnSpLocks/>
          </p:cNvCxnSpPr>
          <p:nvPr/>
        </p:nvCxnSpPr>
        <p:spPr>
          <a:xfrm>
            <a:off x="6708608" y="5902885"/>
            <a:ext cx="4645192" cy="0"/>
          </a:xfrm>
          <a:prstGeom prst="line">
            <a:avLst/>
          </a:prstGeom>
          <a:ln w="412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64A53CB-632D-124F-B855-A0A0EFFF8AAA}"/>
              </a:ext>
            </a:extLst>
          </p:cNvPr>
          <p:cNvSpPr txBox="1"/>
          <p:nvPr/>
        </p:nvSpPr>
        <p:spPr>
          <a:xfrm>
            <a:off x="5613252" y="5876176"/>
            <a:ext cx="6178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Graph pooling generates a smaller graph</a:t>
            </a:r>
          </a:p>
        </p:txBody>
      </p:sp>
    </p:spTree>
    <p:extLst>
      <p:ext uri="{BB962C8B-B14F-4D97-AF65-F5344CB8AC3E}">
        <p14:creationId xmlns:p14="http://schemas.microsoft.com/office/powerpoint/2010/main" val="340555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4CFA-5963-1844-B6D7-60293FE6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GNN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4B87E-459F-244C-9713-9B20E79F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BFF76-AE28-EE41-9F80-A045DB43E66A}"/>
              </a:ext>
            </a:extLst>
          </p:cNvPr>
          <p:cNvSpPr/>
          <p:nvPr/>
        </p:nvSpPr>
        <p:spPr>
          <a:xfrm>
            <a:off x="3796808" y="3744503"/>
            <a:ext cx="293078" cy="12895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9DB9BF-C472-BF43-92CC-69D11637C6B7}"/>
              </a:ext>
            </a:extLst>
          </p:cNvPr>
          <p:cNvSpPr/>
          <p:nvPr/>
        </p:nvSpPr>
        <p:spPr>
          <a:xfrm>
            <a:off x="4300900" y="3744503"/>
            <a:ext cx="293078" cy="128953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C0A46-8340-B34D-B2B4-F1B0039A94BC}"/>
              </a:ext>
            </a:extLst>
          </p:cNvPr>
          <p:cNvSpPr/>
          <p:nvPr/>
        </p:nvSpPr>
        <p:spPr>
          <a:xfrm>
            <a:off x="4804992" y="3744501"/>
            <a:ext cx="293078" cy="12895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903AFE-1621-544F-8CAC-26A38BF6D95F}"/>
              </a:ext>
            </a:extLst>
          </p:cNvPr>
          <p:cNvCxnSpPr/>
          <p:nvPr/>
        </p:nvCxnSpPr>
        <p:spPr>
          <a:xfrm>
            <a:off x="3198515" y="4405599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ADD6DB-A033-5B44-89E6-BFF7250B8ADC}"/>
              </a:ext>
            </a:extLst>
          </p:cNvPr>
          <p:cNvSpPr/>
          <p:nvPr/>
        </p:nvSpPr>
        <p:spPr>
          <a:xfrm>
            <a:off x="5309084" y="3744501"/>
            <a:ext cx="293078" cy="128953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B63D7-9120-0B40-B59B-E0B4E69C2A8A}"/>
              </a:ext>
            </a:extLst>
          </p:cNvPr>
          <p:cNvSpPr txBox="1"/>
          <p:nvPr/>
        </p:nvSpPr>
        <p:spPr>
          <a:xfrm>
            <a:off x="5813176" y="4035326"/>
            <a:ext cx="119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…</a:t>
            </a:r>
            <a:endParaRPr lang="en-US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21A13-1B9B-5D40-B3F5-BCA7AE6D9D5A}"/>
              </a:ext>
            </a:extLst>
          </p:cNvPr>
          <p:cNvSpPr/>
          <p:nvPr/>
        </p:nvSpPr>
        <p:spPr>
          <a:xfrm>
            <a:off x="6561780" y="3744501"/>
            <a:ext cx="293078" cy="12895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141D2-EE3E-E642-90D7-8F387E3F20EB}"/>
              </a:ext>
            </a:extLst>
          </p:cNvPr>
          <p:cNvSpPr/>
          <p:nvPr/>
        </p:nvSpPr>
        <p:spPr>
          <a:xfrm>
            <a:off x="7065872" y="3744501"/>
            <a:ext cx="293078" cy="128953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560D3-4A56-3C45-8FDA-6BF318E7996B}"/>
              </a:ext>
            </a:extLst>
          </p:cNvPr>
          <p:cNvSpPr/>
          <p:nvPr/>
        </p:nvSpPr>
        <p:spPr>
          <a:xfrm>
            <a:off x="7569964" y="3744499"/>
            <a:ext cx="293078" cy="12895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DEDA48-FDDE-2049-9E78-BA9C2CB903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82767" y="4389270"/>
            <a:ext cx="218133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5062AC-9A18-1C43-A6D7-1E5ED65AF59A}"/>
              </a:ext>
            </a:extLst>
          </p:cNvPr>
          <p:cNvCxnSpPr>
            <a:cxnSpLocks/>
          </p:cNvCxnSpPr>
          <p:nvPr/>
        </p:nvCxnSpPr>
        <p:spPr>
          <a:xfrm>
            <a:off x="4607583" y="4389267"/>
            <a:ext cx="218133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ED064-7304-D84F-8D02-907B44DB2582}"/>
              </a:ext>
            </a:extLst>
          </p:cNvPr>
          <p:cNvCxnSpPr>
            <a:cxnSpLocks/>
          </p:cNvCxnSpPr>
          <p:nvPr/>
        </p:nvCxnSpPr>
        <p:spPr>
          <a:xfrm>
            <a:off x="5087391" y="4389265"/>
            <a:ext cx="218133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BFAE9-7E45-784D-B53B-E9127653B584}"/>
              </a:ext>
            </a:extLst>
          </p:cNvPr>
          <p:cNvCxnSpPr>
            <a:cxnSpLocks/>
          </p:cNvCxnSpPr>
          <p:nvPr/>
        </p:nvCxnSpPr>
        <p:spPr>
          <a:xfrm>
            <a:off x="6833922" y="4389265"/>
            <a:ext cx="218133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F25331-6C47-6C42-AE68-5BD897EF05A3}"/>
              </a:ext>
            </a:extLst>
          </p:cNvPr>
          <p:cNvCxnSpPr>
            <a:cxnSpLocks/>
          </p:cNvCxnSpPr>
          <p:nvPr/>
        </p:nvCxnSpPr>
        <p:spPr>
          <a:xfrm>
            <a:off x="7336758" y="4389263"/>
            <a:ext cx="218133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EBA6C70-20ED-7045-A442-A79790FA56D5}"/>
              </a:ext>
            </a:extLst>
          </p:cNvPr>
          <p:cNvSpPr/>
          <p:nvPr/>
        </p:nvSpPr>
        <p:spPr>
          <a:xfrm>
            <a:off x="3708545" y="2746723"/>
            <a:ext cx="293078" cy="27699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837DFE-6AA4-9345-AA63-EEEEF52FD0A6}"/>
              </a:ext>
            </a:extLst>
          </p:cNvPr>
          <p:cNvSpPr txBox="1"/>
          <p:nvPr/>
        </p:nvSpPr>
        <p:spPr>
          <a:xfrm>
            <a:off x="4160199" y="273039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Filtering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4EC3E2-9B09-804B-9808-3559BAE41F80}"/>
              </a:ext>
            </a:extLst>
          </p:cNvPr>
          <p:cNvSpPr/>
          <p:nvPr/>
        </p:nvSpPr>
        <p:spPr>
          <a:xfrm>
            <a:off x="6110126" y="2746723"/>
            <a:ext cx="293078" cy="276999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C7C38-D610-AF4E-8D08-FCEB2C8BC658}"/>
              </a:ext>
            </a:extLst>
          </p:cNvPr>
          <p:cNvSpPr txBox="1"/>
          <p:nvPr/>
        </p:nvSpPr>
        <p:spPr>
          <a:xfrm>
            <a:off x="6561780" y="2730394"/>
            <a:ext cx="11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Activation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83742A-BD28-C844-89C0-97B3A2F907BA}"/>
              </a:ext>
            </a:extLst>
          </p:cNvPr>
          <p:cNvCxnSpPr/>
          <p:nvPr/>
        </p:nvCxnSpPr>
        <p:spPr>
          <a:xfrm>
            <a:off x="7863042" y="4405599"/>
            <a:ext cx="527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C7BD3E0-9D69-9240-9E6F-CBB4CDE75D29}"/>
              </a:ext>
            </a:extLst>
          </p:cNvPr>
          <p:cNvSpPr txBox="1"/>
          <p:nvPr/>
        </p:nvSpPr>
        <p:spPr>
          <a:xfrm>
            <a:off x="838200" y="1564167"/>
            <a:ext cx="615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For node-level tasks</a:t>
            </a:r>
          </a:p>
        </p:txBody>
      </p:sp>
    </p:spTree>
    <p:extLst>
      <p:ext uri="{BB962C8B-B14F-4D97-AF65-F5344CB8AC3E}">
        <p14:creationId xmlns:p14="http://schemas.microsoft.com/office/powerpoint/2010/main" val="580625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4CFA-5963-1844-B6D7-60293FE6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GNN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4B87E-459F-244C-9713-9B20E79F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5419E-54D6-8648-ABFB-BEF58E3E877E}" type="slidenum">
              <a:rPr lang="en-US" smtClean="0"/>
              <a:t>8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7BD3E0-9D69-9240-9E6F-CBB4CDE75D29}"/>
              </a:ext>
            </a:extLst>
          </p:cNvPr>
          <p:cNvSpPr txBox="1"/>
          <p:nvPr/>
        </p:nvSpPr>
        <p:spPr>
          <a:xfrm>
            <a:off x="838200" y="1564167"/>
            <a:ext cx="615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For graph-level tasks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4E8AF2-91BC-BE43-A105-70C6D4AB7737}"/>
              </a:ext>
            </a:extLst>
          </p:cNvPr>
          <p:cNvSpPr/>
          <p:nvPr/>
        </p:nvSpPr>
        <p:spPr>
          <a:xfrm>
            <a:off x="2235306" y="3219347"/>
            <a:ext cx="2939949" cy="18124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4C2AC0-F197-9C48-AF32-8D2CC70E8884}"/>
              </a:ext>
            </a:extLst>
          </p:cNvPr>
          <p:cNvSpPr/>
          <p:nvPr/>
        </p:nvSpPr>
        <p:spPr>
          <a:xfrm>
            <a:off x="2426109" y="3511279"/>
            <a:ext cx="229096" cy="10080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D79660-ABC3-6041-ACD8-29D568335E8A}"/>
              </a:ext>
            </a:extLst>
          </p:cNvPr>
          <p:cNvSpPr/>
          <p:nvPr/>
        </p:nvSpPr>
        <p:spPr>
          <a:xfrm>
            <a:off x="2820153" y="3511279"/>
            <a:ext cx="229096" cy="1008019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56EDEF-0B13-374B-BD0D-ADACD6D2E0B5}"/>
              </a:ext>
            </a:extLst>
          </p:cNvPr>
          <p:cNvCxnSpPr/>
          <p:nvPr/>
        </p:nvCxnSpPr>
        <p:spPr>
          <a:xfrm>
            <a:off x="1958429" y="4028052"/>
            <a:ext cx="4123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F7ECE-0393-1547-95F3-CE6FB327A2F2}"/>
              </a:ext>
            </a:extLst>
          </p:cNvPr>
          <p:cNvSpPr txBox="1"/>
          <p:nvPr/>
        </p:nvSpPr>
        <p:spPr>
          <a:xfrm>
            <a:off x="3261983" y="3636502"/>
            <a:ext cx="931764" cy="55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…</a:t>
            </a:r>
            <a:endParaRPr lang="en-US" sz="4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6626CF-0C61-2644-80F4-A5D3BA3019CE}"/>
              </a:ext>
            </a:extLst>
          </p:cNvPr>
          <p:cNvSpPr/>
          <p:nvPr/>
        </p:nvSpPr>
        <p:spPr>
          <a:xfrm>
            <a:off x="3897889" y="3511276"/>
            <a:ext cx="229096" cy="10080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D43F8C-7970-E944-87FC-2FC1E8C8BF71}"/>
              </a:ext>
            </a:extLst>
          </p:cNvPr>
          <p:cNvSpPr/>
          <p:nvPr/>
        </p:nvSpPr>
        <p:spPr>
          <a:xfrm>
            <a:off x="4291933" y="3511276"/>
            <a:ext cx="229096" cy="1008019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D53A03-D3DE-C844-AB82-DD5EE9F6B01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649640" y="4015288"/>
            <a:ext cx="17051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52C0B-F36F-B14F-897B-CD339287A0F9}"/>
              </a:ext>
            </a:extLst>
          </p:cNvPr>
          <p:cNvCxnSpPr>
            <a:cxnSpLocks/>
          </p:cNvCxnSpPr>
          <p:nvPr/>
        </p:nvCxnSpPr>
        <p:spPr>
          <a:xfrm>
            <a:off x="3059884" y="4015285"/>
            <a:ext cx="17051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55B899-6D53-2A45-B682-D98D88E02ACA}"/>
              </a:ext>
            </a:extLst>
          </p:cNvPr>
          <p:cNvCxnSpPr>
            <a:cxnSpLocks/>
          </p:cNvCxnSpPr>
          <p:nvPr/>
        </p:nvCxnSpPr>
        <p:spPr>
          <a:xfrm>
            <a:off x="4110620" y="4015281"/>
            <a:ext cx="17051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1004A3-E897-5C45-BBFD-CE472D5D4CA4}"/>
              </a:ext>
            </a:extLst>
          </p:cNvPr>
          <p:cNvCxnSpPr>
            <a:cxnSpLocks/>
          </p:cNvCxnSpPr>
          <p:nvPr/>
        </p:nvCxnSpPr>
        <p:spPr>
          <a:xfrm>
            <a:off x="4503682" y="4015280"/>
            <a:ext cx="2078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7DB6A6-8349-7644-946E-36813CC6590A}"/>
              </a:ext>
            </a:extLst>
          </p:cNvPr>
          <p:cNvCxnSpPr>
            <a:cxnSpLocks/>
          </p:cNvCxnSpPr>
          <p:nvPr/>
        </p:nvCxnSpPr>
        <p:spPr>
          <a:xfrm>
            <a:off x="3704131" y="4015280"/>
            <a:ext cx="17051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C67558A-8A0E-6345-A69A-6A8CCB7C777D}"/>
              </a:ext>
            </a:extLst>
          </p:cNvPr>
          <p:cNvSpPr/>
          <p:nvPr/>
        </p:nvSpPr>
        <p:spPr>
          <a:xfrm>
            <a:off x="4744885" y="3511270"/>
            <a:ext cx="229096" cy="100801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87F508-6F4F-164D-AB47-3152B4B1CF1E}"/>
              </a:ext>
            </a:extLst>
          </p:cNvPr>
          <p:cNvCxnSpPr>
            <a:cxnSpLocks/>
          </p:cNvCxnSpPr>
          <p:nvPr/>
        </p:nvCxnSpPr>
        <p:spPr>
          <a:xfrm>
            <a:off x="4973981" y="4028052"/>
            <a:ext cx="4119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CEC62D7-E49E-1246-B4AE-E9E9F95F9DA4}"/>
              </a:ext>
            </a:extLst>
          </p:cNvPr>
          <p:cNvSpPr/>
          <p:nvPr/>
        </p:nvSpPr>
        <p:spPr>
          <a:xfrm>
            <a:off x="7162861" y="3228287"/>
            <a:ext cx="2939949" cy="18124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1D5C55-4942-EA46-9A14-58ED659EB888}"/>
              </a:ext>
            </a:extLst>
          </p:cNvPr>
          <p:cNvSpPr/>
          <p:nvPr/>
        </p:nvSpPr>
        <p:spPr>
          <a:xfrm>
            <a:off x="7353664" y="3520219"/>
            <a:ext cx="229096" cy="10080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67B549-2399-6C42-995F-A9E77936D443}"/>
              </a:ext>
            </a:extLst>
          </p:cNvPr>
          <p:cNvSpPr/>
          <p:nvPr/>
        </p:nvSpPr>
        <p:spPr>
          <a:xfrm>
            <a:off x="7747708" y="3520219"/>
            <a:ext cx="229096" cy="1008019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C329C9-FE3D-034A-82E2-3EBFB4C2171F}"/>
              </a:ext>
            </a:extLst>
          </p:cNvPr>
          <p:cNvCxnSpPr/>
          <p:nvPr/>
        </p:nvCxnSpPr>
        <p:spPr>
          <a:xfrm>
            <a:off x="6885984" y="4036992"/>
            <a:ext cx="4123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428029-B608-4648-96F2-36F6E18B748E}"/>
              </a:ext>
            </a:extLst>
          </p:cNvPr>
          <p:cNvSpPr txBox="1"/>
          <p:nvPr/>
        </p:nvSpPr>
        <p:spPr>
          <a:xfrm>
            <a:off x="8189538" y="3645442"/>
            <a:ext cx="931764" cy="55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…</a:t>
            </a:r>
            <a:endParaRPr lang="en-US" sz="4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40A4FB-B158-4542-90B8-96BD49285C99}"/>
              </a:ext>
            </a:extLst>
          </p:cNvPr>
          <p:cNvSpPr/>
          <p:nvPr/>
        </p:nvSpPr>
        <p:spPr>
          <a:xfrm>
            <a:off x="8825444" y="3520216"/>
            <a:ext cx="229096" cy="10080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9FAB91-D5D4-A147-BF1C-511075C4A690}"/>
              </a:ext>
            </a:extLst>
          </p:cNvPr>
          <p:cNvSpPr/>
          <p:nvPr/>
        </p:nvSpPr>
        <p:spPr>
          <a:xfrm>
            <a:off x="9219488" y="3520216"/>
            <a:ext cx="229096" cy="1008019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187E5D-EFA8-6E44-B0BB-4731DB14377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577195" y="4024228"/>
            <a:ext cx="17051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2F184F-19CD-EE4F-A2B5-53558CB1FC7F}"/>
              </a:ext>
            </a:extLst>
          </p:cNvPr>
          <p:cNvCxnSpPr>
            <a:cxnSpLocks/>
          </p:cNvCxnSpPr>
          <p:nvPr/>
        </p:nvCxnSpPr>
        <p:spPr>
          <a:xfrm>
            <a:off x="7987439" y="4024225"/>
            <a:ext cx="17051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FBB923-36D4-B949-AA6E-5DD4CAC452B5}"/>
              </a:ext>
            </a:extLst>
          </p:cNvPr>
          <p:cNvCxnSpPr>
            <a:cxnSpLocks/>
          </p:cNvCxnSpPr>
          <p:nvPr/>
        </p:nvCxnSpPr>
        <p:spPr>
          <a:xfrm>
            <a:off x="9038175" y="4024221"/>
            <a:ext cx="17051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1D4919-37D7-7E4E-A138-6861A05F184A}"/>
              </a:ext>
            </a:extLst>
          </p:cNvPr>
          <p:cNvCxnSpPr>
            <a:cxnSpLocks/>
          </p:cNvCxnSpPr>
          <p:nvPr/>
        </p:nvCxnSpPr>
        <p:spPr>
          <a:xfrm>
            <a:off x="9431237" y="4024220"/>
            <a:ext cx="2078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B78B21A-8466-F74C-95C9-F1863E613FD9}"/>
              </a:ext>
            </a:extLst>
          </p:cNvPr>
          <p:cNvCxnSpPr>
            <a:cxnSpLocks/>
          </p:cNvCxnSpPr>
          <p:nvPr/>
        </p:nvCxnSpPr>
        <p:spPr>
          <a:xfrm>
            <a:off x="8631686" y="4024220"/>
            <a:ext cx="17051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EBE662C-27DC-7044-9830-0B24081250BD}"/>
              </a:ext>
            </a:extLst>
          </p:cNvPr>
          <p:cNvSpPr/>
          <p:nvPr/>
        </p:nvSpPr>
        <p:spPr>
          <a:xfrm>
            <a:off x="9672440" y="3520210"/>
            <a:ext cx="229096" cy="100801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7F6189A-E115-DA49-8AA8-D441402815B4}"/>
              </a:ext>
            </a:extLst>
          </p:cNvPr>
          <p:cNvCxnSpPr>
            <a:cxnSpLocks/>
          </p:cNvCxnSpPr>
          <p:nvPr/>
        </p:nvCxnSpPr>
        <p:spPr>
          <a:xfrm>
            <a:off x="9901536" y="4036992"/>
            <a:ext cx="4119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8F37B44-32CE-2C44-8F74-576C6DCD57C6}"/>
              </a:ext>
            </a:extLst>
          </p:cNvPr>
          <p:cNvSpPr txBox="1"/>
          <p:nvPr/>
        </p:nvSpPr>
        <p:spPr>
          <a:xfrm>
            <a:off x="5777593" y="3683049"/>
            <a:ext cx="119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…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1278D6-4825-8242-A17F-6BA7EDF4D727}"/>
                  </a:ext>
                </a:extLst>
              </p:cNvPr>
              <p:cNvSpPr txBox="1"/>
              <p:nvPr/>
            </p:nvSpPr>
            <p:spPr>
              <a:xfrm>
                <a:off x="3492319" y="5310474"/>
                <a:ext cx="297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1278D6-4825-8242-A17F-6BA7EDF4D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319" y="5310474"/>
                <a:ext cx="297068" cy="276999"/>
              </a:xfrm>
              <a:prstGeom prst="rect">
                <a:avLst/>
              </a:prstGeom>
              <a:blipFill>
                <a:blip r:embed="rId2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BF6816D-B79A-464D-AD0F-2CF6244ABB72}"/>
                  </a:ext>
                </a:extLst>
              </p:cNvPr>
              <p:cNvSpPr txBox="1"/>
              <p:nvPr/>
            </p:nvSpPr>
            <p:spPr>
              <a:xfrm>
                <a:off x="8353030" y="5310473"/>
                <a:ext cx="306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BF6816D-B79A-464D-AD0F-2CF6244AB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030" y="5310473"/>
                <a:ext cx="306366" cy="276999"/>
              </a:xfrm>
              <a:prstGeom prst="rect">
                <a:avLst/>
              </a:prstGeom>
              <a:blipFill>
                <a:blip r:embed="rId3"/>
                <a:stretch>
                  <a:fillRect l="-16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3F27C955-EEB1-7144-ADE7-6F43C20F5836}"/>
              </a:ext>
            </a:extLst>
          </p:cNvPr>
          <p:cNvSpPr/>
          <p:nvPr/>
        </p:nvSpPr>
        <p:spPr>
          <a:xfrm>
            <a:off x="3066018" y="2536727"/>
            <a:ext cx="293078" cy="27699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949B4A-A35B-1944-BDAD-295C918FB3E5}"/>
              </a:ext>
            </a:extLst>
          </p:cNvPr>
          <p:cNvSpPr txBox="1"/>
          <p:nvPr/>
        </p:nvSpPr>
        <p:spPr>
          <a:xfrm>
            <a:off x="3517672" y="252039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Filtering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896B201-3963-9A49-8EBE-CBD06AD22EC7}"/>
              </a:ext>
            </a:extLst>
          </p:cNvPr>
          <p:cNvSpPr/>
          <p:nvPr/>
        </p:nvSpPr>
        <p:spPr>
          <a:xfrm>
            <a:off x="5467599" y="2536727"/>
            <a:ext cx="293078" cy="276999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A5AA4F-4E1D-0040-98BB-E144409C732F}"/>
              </a:ext>
            </a:extLst>
          </p:cNvPr>
          <p:cNvSpPr txBox="1"/>
          <p:nvPr/>
        </p:nvSpPr>
        <p:spPr>
          <a:xfrm>
            <a:off x="5919253" y="2520398"/>
            <a:ext cx="11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Activation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C0BC147-5E60-8C43-AB1E-79FDC8D7AE86}"/>
              </a:ext>
            </a:extLst>
          </p:cNvPr>
          <p:cNvSpPr/>
          <p:nvPr/>
        </p:nvSpPr>
        <p:spPr>
          <a:xfrm>
            <a:off x="7493371" y="2553056"/>
            <a:ext cx="29307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E760CF-5D1E-8C4F-B978-BE606F046E39}"/>
              </a:ext>
            </a:extLst>
          </p:cNvPr>
          <p:cNvSpPr txBox="1"/>
          <p:nvPr/>
        </p:nvSpPr>
        <p:spPr>
          <a:xfrm>
            <a:off x="7945025" y="2536727"/>
            <a:ext cx="14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Pooling Layer</a:t>
            </a:r>
          </a:p>
        </p:txBody>
      </p:sp>
    </p:spTree>
    <p:extLst>
      <p:ext uri="{BB962C8B-B14F-4D97-AF65-F5344CB8AC3E}">
        <p14:creationId xmlns:p14="http://schemas.microsoft.com/office/powerpoint/2010/main" val="303402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30A8-7288-1946-BDED-7BEE5061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3" y="-30546"/>
            <a:ext cx="10515600" cy="1325563"/>
          </a:xfrm>
        </p:spPr>
        <p:txBody>
          <a:bodyPr/>
          <a:lstStyle/>
          <a:p>
            <a:r>
              <a:rPr lang="en-US" dirty="0"/>
              <a:t>Graph Neural Networks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659243" y="1722163"/>
            <a:ext cx="1163096" cy="2832772"/>
            <a:chOff x="3975213" y="1932007"/>
            <a:chExt cx="1210757" cy="2948851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BD43E63-6CCA-0944-9D14-2455EDCFEFCD}"/>
                </a:ext>
              </a:extLst>
            </p:cNvPr>
            <p:cNvSpPr/>
            <p:nvPr/>
          </p:nvSpPr>
          <p:spPr>
            <a:xfrm>
              <a:off x="4916554" y="193200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42AFF21-0B7A-0C49-84D3-914489F799C9}"/>
                </a:ext>
              </a:extLst>
            </p:cNvPr>
            <p:cNvSpPr/>
            <p:nvPr/>
          </p:nvSpPr>
          <p:spPr>
            <a:xfrm>
              <a:off x="4551602" y="23579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124DC4D-E4B7-7149-AB1F-6C34CB181040}"/>
                </a:ext>
              </a:extLst>
            </p:cNvPr>
            <p:cNvSpPr/>
            <p:nvPr/>
          </p:nvSpPr>
          <p:spPr>
            <a:xfrm>
              <a:off x="4838968" y="247835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6F981D7-D947-A348-924B-8929FD3409B3}"/>
                </a:ext>
              </a:extLst>
            </p:cNvPr>
            <p:cNvCxnSpPr>
              <a:stCxn id="189" idx="6"/>
              <a:endCxn id="188" idx="3"/>
            </p:cNvCxnSpPr>
            <p:nvPr/>
          </p:nvCxnSpPr>
          <p:spPr>
            <a:xfrm flipV="1">
              <a:off x="4645240" y="2027917"/>
              <a:ext cx="285027" cy="3862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414F36B-61F7-9D4D-82CE-6345D2E61F19}"/>
                </a:ext>
              </a:extLst>
            </p:cNvPr>
            <p:cNvCxnSpPr>
              <a:cxnSpLocks/>
              <a:stCxn id="190" idx="0"/>
              <a:endCxn id="188" idx="4"/>
            </p:cNvCxnSpPr>
            <p:nvPr/>
          </p:nvCxnSpPr>
          <p:spPr>
            <a:xfrm flipV="1">
              <a:off x="4885787" y="2044373"/>
              <a:ext cx="77587" cy="433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E529280-4B4D-1C46-8E52-3E8EF7ABCE22}"/>
                </a:ext>
              </a:extLst>
            </p:cNvPr>
            <p:cNvCxnSpPr>
              <a:cxnSpLocks/>
              <a:stCxn id="189" idx="5"/>
              <a:endCxn id="190" idx="2"/>
            </p:cNvCxnSpPr>
            <p:nvPr/>
          </p:nvCxnSpPr>
          <p:spPr>
            <a:xfrm>
              <a:off x="4631528" y="2453871"/>
              <a:ext cx="207440" cy="80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AA76174-2967-114F-A564-B75C53C55E2B}"/>
                </a:ext>
              </a:extLst>
            </p:cNvPr>
            <p:cNvCxnSpPr>
              <a:cxnSpLocks/>
              <a:stCxn id="229" idx="7"/>
              <a:endCxn id="189" idx="3"/>
            </p:cNvCxnSpPr>
            <p:nvPr/>
          </p:nvCxnSpPr>
          <p:spPr>
            <a:xfrm flipV="1">
              <a:off x="4207068" y="2453871"/>
              <a:ext cx="358247" cy="43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FB916BE-E7A7-4A4E-B5C6-6C3D2E9214B6}"/>
                </a:ext>
              </a:extLst>
            </p:cNvPr>
            <p:cNvCxnSpPr>
              <a:cxnSpLocks/>
              <a:stCxn id="202" idx="0"/>
              <a:endCxn id="190" idx="4"/>
            </p:cNvCxnSpPr>
            <p:nvPr/>
          </p:nvCxnSpPr>
          <p:spPr>
            <a:xfrm flipH="1" flipV="1">
              <a:off x="4885787" y="2590721"/>
              <a:ext cx="4255" cy="336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DFD1212-F405-0A49-B596-A57272850708}"/>
                </a:ext>
              </a:extLst>
            </p:cNvPr>
            <p:cNvCxnSpPr>
              <a:cxnSpLocks/>
              <a:stCxn id="203" idx="1"/>
              <a:endCxn id="231" idx="5"/>
            </p:cNvCxnSpPr>
            <p:nvPr/>
          </p:nvCxnSpPr>
          <p:spPr>
            <a:xfrm flipH="1" flipV="1">
              <a:off x="4438490" y="3317758"/>
              <a:ext cx="292461" cy="619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FA9B3CC-8447-C242-A1B2-605769069705}"/>
                </a:ext>
              </a:extLst>
            </p:cNvPr>
            <p:cNvCxnSpPr>
              <a:cxnSpLocks/>
              <a:stCxn id="218" idx="7"/>
              <a:endCxn id="203" idx="3"/>
            </p:cNvCxnSpPr>
            <p:nvPr/>
          </p:nvCxnSpPr>
          <p:spPr>
            <a:xfrm flipV="1">
              <a:off x="4247042" y="3459151"/>
              <a:ext cx="483910" cy="539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7898C6DB-C1B5-6E4E-A789-24C958ADFE9B}"/>
                </a:ext>
              </a:extLst>
            </p:cNvPr>
            <p:cNvCxnSpPr>
              <a:cxnSpLocks/>
              <a:stCxn id="218" idx="6"/>
              <a:endCxn id="211" idx="2"/>
            </p:cNvCxnSpPr>
            <p:nvPr/>
          </p:nvCxnSpPr>
          <p:spPr>
            <a:xfrm flipV="1">
              <a:off x="4260756" y="3878526"/>
              <a:ext cx="338729" cy="1595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5D3C41E-6950-3446-9080-00DECC5F4497}"/>
                </a:ext>
              </a:extLst>
            </p:cNvPr>
            <p:cNvSpPr/>
            <p:nvPr/>
          </p:nvSpPr>
          <p:spPr>
            <a:xfrm>
              <a:off x="5056831" y="2284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4EBC7A9-DE35-6F47-A38C-08F7ACC8DC39}"/>
                </a:ext>
              </a:extLst>
            </p:cNvPr>
            <p:cNvCxnSpPr>
              <a:cxnSpLocks/>
              <a:stCxn id="199" idx="1"/>
              <a:endCxn id="188" idx="4"/>
            </p:cNvCxnSpPr>
            <p:nvPr/>
          </p:nvCxnSpPr>
          <p:spPr>
            <a:xfrm flipH="1" flipV="1">
              <a:off x="4963373" y="2044373"/>
              <a:ext cx="107170" cy="256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A3C6566-4BFA-8841-B390-DE9C380B42BF}"/>
                </a:ext>
              </a:extLst>
            </p:cNvPr>
            <p:cNvCxnSpPr>
              <a:cxnSpLocks/>
              <a:stCxn id="190" idx="6"/>
              <a:endCxn id="199" idx="3"/>
            </p:cNvCxnSpPr>
            <p:nvPr/>
          </p:nvCxnSpPr>
          <p:spPr>
            <a:xfrm flipV="1">
              <a:off x="4932607" y="2380759"/>
              <a:ext cx="137938" cy="153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AF14CD2-4EC7-8F46-8FBF-22B55AB8AAD3}"/>
                </a:ext>
              </a:extLst>
            </p:cNvPr>
            <p:cNvSpPr/>
            <p:nvPr/>
          </p:nvSpPr>
          <p:spPr>
            <a:xfrm>
              <a:off x="4843222" y="292681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1E10880-BD7A-4548-AE5B-7B317AF87371}"/>
                </a:ext>
              </a:extLst>
            </p:cNvPr>
            <p:cNvSpPr/>
            <p:nvPr/>
          </p:nvSpPr>
          <p:spPr>
            <a:xfrm>
              <a:off x="4717239" y="3363241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FA83952-8A2A-BB4C-A6CA-56CC9E30CA7B}"/>
                </a:ext>
              </a:extLst>
            </p:cNvPr>
            <p:cNvSpPr/>
            <p:nvPr/>
          </p:nvSpPr>
          <p:spPr>
            <a:xfrm>
              <a:off x="5042540" y="345272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C5B2B6A-9B7C-4E4D-9C08-93C5231885F4}"/>
                </a:ext>
              </a:extLst>
            </p:cNvPr>
            <p:cNvCxnSpPr>
              <a:cxnSpLocks/>
              <a:stCxn id="211" idx="6"/>
              <a:endCxn id="214" idx="1"/>
            </p:cNvCxnSpPr>
            <p:nvPr/>
          </p:nvCxnSpPr>
          <p:spPr>
            <a:xfrm>
              <a:off x="4693122" y="3878526"/>
              <a:ext cx="325250" cy="343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CE471D6-6EA4-3F4A-BE88-537A651EE6C0}"/>
                </a:ext>
              </a:extLst>
            </p:cNvPr>
            <p:cNvCxnSpPr>
              <a:cxnSpLocks/>
              <a:stCxn id="212" idx="5"/>
              <a:endCxn id="214" idx="0"/>
            </p:cNvCxnSpPr>
            <p:nvPr/>
          </p:nvCxnSpPr>
          <p:spPr>
            <a:xfrm>
              <a:off x="4893394" y="3770370"/>
              <a:ext cx="158083" cy="43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C32103A-0D9E-774A-808E-7F29970B5988}"/>
                </a:ext>
              </a:extLst>
            </p:cNvPr>
            <p:cNvCxnSpPr>
              <a:cxnSpLocks/>
              <a:stCxn id="213" idx="0"/>
              <a:endCxn id="211" idx="5"/>
            </p:cNvCxnSpPr>
            <p:nvPr/>
          </p:nvCxnSpPr>
          <p:spPr>
            <a:xfrm flipH="1" flipV="1">
              <a:off x="4679409" y="3918254"/>
              <a:ext cx="92291" cy="438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9EE4DC1-59B4-814B-9912-0EC84E1F3024}"/>
                </a:ext>
              </a:extLst>
            </p:cNvPr>
            <p:cNvCxnSpPr>
              <a:cxnSpLocks/>
              <a:stCxn id="212" idx="5"/>
              <a:endCxn id="215" idx="2"/>
            </p:cNvCxnSpPr>
            <p:nvPr/>
          </p:nvCxnSpPr>
          <p:spPr>
            <a:xfrm>
              <a:off x="4893394" y="3770370"/>
              <a:ext cx="198937" cy="1501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52C0058-EAB6-0247-B220-A8F10BE34A7B}"/>
                </a:ext>
              </a:extLst>
            </p:cNvPr>
            <p:cNvCxnSpPr>
              <a:cxnSpLocks/>
              <a:stCxn id="213" idx="0"/>
              <a:endCxn id="212" idx="4"/>
            </p:cNvCxnSpPr>
            <p:nvPr/>
          </p:nvCxnSpPr>
          <p:spPr>
            <a:xfrm flipV="1">
              <a:off x="4771700" y="3786826"/>
              <a:ext cx="88590" cy="570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3B80387-D89E-D240-9186-FCFAAA81A3E6}"/>
                </a:ext>
              </a:extLst>
            </p:cNvPr>
            <p:cNvCxnSpPr>
              <a:cxnSpLocks/>
              <a:stCxn id="211" idx="6"/>
              <a:endCxn id="215" idx="4"/>
            </p:cNvCxnSpPr>
            <p:nvPr/>
          </p:nvCxnSpPr>
          <p:spPr>
            <a:xfrm>
              <a:off x="4693122" y="3878526"/>
              <a:ext cx="446029" cy="98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91CCA89-7BD5-B547-81B3-7C72BCA2331A}"/>
                </a:ext>
              </a:extLst>
            </p:cNvPr>
            <p:cNvSpPr/>
            <p:nvPr/>
          </p:nvSpPr>
          <p:spPr>
            <a:xfrm>
              <a:off x="4599484" y="3822343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80B415D-64B5-2046-8A25-117C1BAAA3FB}"/>
                </a:ext>
              </a:extLst>
            </p:cNvPr>
            <p:cNvSpPr/>
            <p:nvPr/>
          </p:nvSpPr>
          <p:spPr>
            <a:xfrm>
              <a:off x="4813470" y="3674459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4389529-A6AC-1E4E-A667-47045D5F0DFF}"/>
                </a:ext>
              </a:extLst>
            </p:cNvPr>
            <p:cNvSpPr/>
            <p:nvPr/>
          </p:nvSpPr>
          <p:spPr>
            <a:xfrm>
              <a:off x="4724880" y="4357086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AEB1F54-289F-6C4B-A813-A4DD847537FD}"/>
                </a:ext>
              </a:extLst>
            </p:cNvPr>
            <p:cNvSpPr/>
            <p:nvPr/>
          </p:nvSpPr>
          <p:spPr>
            <a:xfrm>
              <a:off x="5004658" y="420546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14C373F-AA01-5F4C-BB25-8FF344BC752D}"/>
                </a:ext>
              </a:extLst>
            </p:cNvPr>
            <p:cNvSpPr/>
            <p:nvPr/>
          </p:nvSpPr>
          <p:spPr>
            <a:xfrm>
              <a:off x="5092332" y="386435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0DD628F-34CB-7B4B-BCD5-5B0F1E1B3227}"/>
                </a:ext>
              </a:extLst>
            </p:cNvPr>
            <p:cNvCxnSpPr>
              <a:cxnSpLocks/>
              <a:stCxn id="219" idx="6"/>
              <a:endCxn id="220" idx="2"/>
            </p:cNvCxnSpPr>
            <p:nvPr/>
          </p:nvCxnSpPr>
          <p:spPr>
            <a:xfrm>
              <a:off x="4068851" y="4419353"/>
              <a:ext cx="260414" cy="2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  <a:stCxn id="221" idx="1"/>
              <a:endCxn id="219" idx="3"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FB055D3-AE60-B942-84E3-0BE007146E77}"/>
                </a:ext>
              </a:extLst>
            </p:cNvPr>
            <p:cNvSpPr/>
            <p:nvPr/>
          </p:nvSpPr>
          <p:spPr>
            <a:xfrm>
              <a:off x="4167118" y="398192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A1EED4E-708A-5C4E-A1F4-C8F533CDA5B9}"/>
                </a:ext>
              </a:extLst>
            </p:cNvPr>
            <p:cNvSpPr/>
            <p:nvPr/>
          </p:nvSpPr>
          <p:spPr>
            <a:xfrm>
              <a:off x="3975213" y="4363170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1D7AAC1-AF0C-4145-AB72-D3D1223743F2}"/>
                </a:ext>
              </a:extLst>
            </p:cNvPr>
            <p:cNvSpPr/>
            <p:nvPr/>
          </p:nvSpPr>
          <p:spPr>
            <a:xfrm>
              <a:off x="4329265" y="4365845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64B7E917-406B-2746-BC1E-1B5A55FB7096}"/>
                </a:ext>
              </a:extLst>
            </p:cNvPr>
            <p:cNvSpPr/>
            <p:nvPr/>
          </p:nvSpPr>
          <p:spPr>
            <a:xfrm>
              <a:off x="4012909" y="4768492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3D81417-D4FA-3D45-9D77-21D8804BAC9C}"/>
                </a:ext>
              </a:extLst>
            </p:cNvPr>
            <p:cNvCxnSpPr>
              <a:cxnSpLocks/>
              <a:stCxn id="219" idx="0"/>
              <a:endCxn id="218" idx="3"/>
            </p:cNvCxnSpPr>
            <p:nvPr/>
          </p:nvCxnSpPr>
          <p:spPr>
            <a:xfrm flipV="1">
              <a:off x="4022032" y="4077839"/>
              <a:ext cx="158798" cy="285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B497489-AB27-DE4C-AE5F-42EE97E91935}"/>
                </a:ext>
              </a:extLst>
            </p:cNvPr>
            <p:cNvCxnSpPr>
              <a:cxnSpLocks/>
              <a:stCxn id="221" idx="0"/>
              <a:endCxn id="218" idx="4"/>
            </p:cNvCxnSpPr>
            <p:nvPr/>
          </p:nvCxnSpPr>
          <p:spPr>
            <a:xfrm flipV="1">
              <a:off x="4059728" y="4094294"/>
              <a:ext cx="154209" cy="674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F652C90-700D-8D4A-964B-43F55564BBBD}"/>
                </a:ext>
              </a:extLst>
            </p:cNvPr>
            <p:cNvCxnSpPr>
              <a:cxnSpLocks/>
              <a:stCxn id="220" idx="1"/>
              <a:endCxn id="218" idx="5"/>
            </p:cNvCxnSpPr>
            <p:nvPr/>
          </p:nvCxnSpPr>
          <p:spPr>
            <a:xfrm flipH="1" flipV="1">
              <a:off x="4247042" y="4077839"/>
              <a:ext cx="95936" cy="304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3DA887-CA6D-674D-9C90-FA9D00890D7C}"/>
                </a:ext>
              </a:extLst>
            </p:cNvPr>
            <p:cNvCxnSpPr>
              <a:cxnSpLocks/>
              <a:stCxn id="221" idx="6"/>
              <a:endCxn id="220" idx="3"/>
            </p:cNvCxnSpPr>
            <p:nvPr/>
          </p:nvCxnSpPr>
          <p:spPr>
            <a:xfrm flipV="1">
              <a:off x="4106547" y="4461756"/>
              <a:ext cx="236432" cy="362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BC5E059-9FF9-F646-BA37-C1332422AE7D}"/>
                </a:ext>
              </a:extLst>
            </p:cNvPr>
            <p:cNvCxnSpPr>
              <a:cxnSpLocks/>
              <a:stCxn id="203" idx="1"/>
              <a:endCxn id="202" idx="4"/>
            </p:cNvCxnSpPr>
            <p:nvPr/>
          </p:nvCxnSpPr>
          <p:spPr>
            <a:xfrm flipV="1">
              <a:off x="4730952" y="3039185"/>
              <a:ext cx="159090" cy="340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6A2BBDD-FA70-B941-9EE0-4154FAFB2A92}"/>
                </a:ext>
              </a:extLst>
            </p:cNvPr>
            <p:cNvCxnSpPr>
              <a:cxnSpLocks/>
              <a:stCxn id="204" idx="1"/>
              <a:endCxn id="202" idx="4"/>
            </p:cNvCxnSpPr>
            <p:nvPr/>
          </p:nvCxnSpPr>
          <p:spPr>
            <a:xfrm flipH="1" flipV="1">
              <a:off x="4890042" y="3039185"/>
              <a:ext cx="166211" cy="43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4DCF22B-2473-504B-83C6-170499AD11F5}"/>
                </a:ext>
              </a:extLst>
            </p:cNvPr>
            <p:cNvCxnSpPr>
              <a:cxnSpLocks/>
              <a:stCxn id="203" idx="5"/>
              <a:endCxn id="204" idx="2"/>
            </p:cNvCxnSpPr>
            <p:nvPr/>
          </p:nvCxnSpPr>
          <p:spPr>
            <a:xfrm>
              <a:off x="4797164" y="3459151"/>
              <a:ext cx="245376" cy="49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EDA587F-9E8D-D742-BF0B-416E54D00304}"/>
                </a:ext>
              </a:extLst>
            </p:cNvPr>
            <p:cNvSpPr/>
            <p:nvPr/>
          </p:nvSpPr>
          <p:spPr>
            <a:xfrm>
              <a:off x="4127144" y="2874047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CBE5304D-9854-EA4A-BDDD-B24EE706CDD4}"/>
                </a:ext>
              </a:extLst>
            </p:cNvPr>
            <p:cNvSpPr/>
            <p:nvPr/>
          </p:nvSpPr>
          <p:spPr>
            <a:xfrm>
              <a:off x="4023045" y="3323514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FC82C26-44B6-2540-918F-5F3A63A98D43}"/>
                </a:ext>
              </a:extLst>
            </p:cNvPr>
            <p:cNvSpPr/>
            <p:nvPr/>
          </p:nvSpPr>
          <p:spPr>
            <a:xfrm>
              <a:off x="4358566" y="3221848"/>
              <a:ext cx="93638" cy="1123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03AFC9-E074-C844-BAEB-EFD110C90C23}"/>
                </a:ext>
              </a:extLst>
            </p:cNvPr>
            <p:cNvCxnSpPr>
              <a:cxnSpLocks/>
              <a:stCxn id="229" idx="5"/>
              <a:endCxn id="231" idx="0"/>
            </p:cNvCxnSpPr>
            <p:nvPr/>
          </p:nvCxnSpPr>
          <p:spPr>
            <a:xfrm>
              <a:off x="4207069" y="2969958"/>
              <a:ext cx="198317" cy="25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10A6A82-BECB-8E45-941C-1485559B6379}"/>
                </a:ext>
              </a:extLst>
            </p:cNvPr>
            <p:cNvCxnSpPr>
              <a:cxnSpLocks/>
              <a:stCxn id="230" idx="1"/>
            </p:cNvCxnSpPr>
            <p:nvPr/>
          </p:nvCxnSpPr>
          <p:spPr>
            <a:xfrm flipV="1">
              <a:off x="4036758" y="2999855"/>
              <a:ext cx="135302" cy="340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117D751-98F6-6B42-A931-BDC361A5E002}"/>
                </a:ext>
              </a:extLst>
            </p:cNvPr>
            <p:cNvCxnSpPr>
              <a:cxnSpLocks/>
              <a:stCxn id="230" idx="6"/>
              <a:endCxn id="231" idx="2"/>
            </p:cNvCxnSpPr>
            <p:nvPr/>
          </p:nvCxnSpPr>
          <p:spPr>
            <a:xfrm flipV="1">
              <a:off x="4116683" y="3278031"/>
              <a:ext cx="241884" cy="10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ight Arrow 2"/>
          <p:cNvSpPr/>
          <p:nvPr/>
        </p:nvSpPr>
        <p:spPr>
          <a:xfrm>
            <a:off x="2740045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age result for ReLU activation func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25" y="2570846"/>
            <a:ext cx="1710900" cy="13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1731666" y="2030267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141" name="Parallelogram 140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971C879-D8A1-8248-B7BF-61B2305F57BB}"/>
              </a:ext>
            </a:extLst>
          </p:cNvPr>
          <p:cNvGrpSpPr/>
          <p:nvPr/>
        </p:nvGrpSpPr>
        <p:grpSpPr>
          <a:xfrm>
            <a:off x="5233568" y="2185321"/>
            <a:ext cx="3772078" cy="2835857"/>
            <a:chOff x="2834964" y="2405636"/>
            <a:chExt cx="3586772" cy="2379312"/>
          </a:xfrm>
          <a:scene3d>
            <a:camera prst="orthographicFront">
              <a:rot lat="0" lon="3000000" rev="0"/>
            </a:camera>
            <a:lightRig rig="threePt" dir="t"/>
          </a:scene3d>
        </p:grpSpPr>
        <p:sp>
          <p:nvSpPr>
            <p:cNvPr id="239" name="Parallelogram 238">
              <a:extLst>
                <a:ext uri="{FF2B5EF4-FFF2-40B4-BE49-F238E27FC236}">
                  <a16:creationId xmlns:a16="http://schemas.microsoft.com/office/drawing/2014/main" id="{AD5BC687-A0F6-F343-ABB4-0CA76EA79C63}"/>
                </a:ext>
              </a:extLst>
            </p:cNvPr>
            <p:cNvSpPr/>
            <p:nvPr/>
          </p:nvSpPr>
          <p:spPr>
            <a:xfrm rot="19202589">
              <a:off x="2834964" y="2405636"/>
              <a:ext cx="3586772" cy="2073297"/>
            </a:xfrm>
            <a:prstGeom prst="parallelogram">
              <a:avLst>
                <a:gd name="adj" fmla="val 83127"/>
              </a:avLst>
            </a:prstGeom>
            <a:solidFill>
              <a:srgbClr val="92D050"/>
            </a:solidFill>
            <a:ln w="22225">
              <a:solidFill>
                <a:schemeClr val="accent1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780D7FD-04A9-C649-8E78-26E11F3988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8925" y="4459081"/>
              <a:ext cx="37695" cy="325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1" name="表格 24"/>
          <p:cNvGraphicFramePr>
            <a:graphicFrameLocks noGrp="1"/>
          </p:cNvGraphicFramePr>
          <p:nvPr/>
        </p:nvGraphicFramePr>
        <p:xfrm>
          <a:off x="8084949" y="2085743"/>
          <a:ext cx="6845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31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2" name="Right Arrow 241"/>
          <p:cNvSpPr/>
          <p:nvPr/>
        </p:nvSpPr>
        <p:spPr>
          <a:xfrm>
            <a:off x="4099770" y="3016925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ight Arrow 242"/>
          <p:cNvSpPr/>
          <p:nvPr/>
        </p:nvSpPr>
        <p:spPr>
          <a:xfrm>
            <a:off x="6260106" y="302354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7694854" y="299347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ight Arrow 244"/>
          <p:cNvSpPr/>
          <p:nvPr/>
        </p:nvSpPr>
        <p:spPr>
          <a:xfrm>
            <a:off x="8884491" y="2979363"/>
            <a:ext cx="332266" cy="37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E2DC0BE7-9B7A-E24F-B211-818E9DF912EA}"/>
              </a:ext>
            </a:extLst>
          </p:cNvPr>
          <p:cNvSpPr/>
          <p:nvPr/>
        </p:nvSpPr>
        <p:spPr>
          <a:xfrm>
            <a:off x="9502733" y="1476841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C6E5AE99-46D6-1245-A89E-0E1868251B69}"/>
              </a:ext>
            </a:extLst>
          </p:cNvPr>
          <p:cNvSpPr/>
          <p:nvPr/>
        </p:nvSpPr>
        <p:spPr>
          <a:xfrm>
            <a:off x="9521478" y="3709272"/>
            <a:ext cx="1077277" cy="1077277"/>
          </a:xfrm>
          <a:custGeom>
            <a:avLst/>
            <a:gdLst>
              <a:gd name="connsiteX0" fmla="*/ 0 w 1077277"/>
              <a:gd name="connsiteY0" fmla="*/ 538639 h 1077277"/>
              <a:gd name="connsiteX1" fmla="*/ 538639 w 1077277"/>
              <a:gd name="connsiteY1" fmla="*/ 0 h 1077277"/>
              <a:gd name="connsiteX2" fmla="*/ 1077278 w 1077277"/>
              <a:gd name="connsiteY2" fmla="*/ 538639 h 1077277"/>
              <a:gd name="connsiteX3" fmla="*/ 538639 w 1077277"/>
              <a:gd name="connsiteY3" fmla="*/ 1077278 h 1077277"/>
              <a:gd name="connsiteX4" fmla="*/ 0 w 1077277"/>
              <a:gd name="connsiteY4" fmla="*/ 538639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77" h="1077277">
                <a:moveTo>
                  <a:pt x="0" y="538639"/>
                </a:moveTo>
                <a:cubicBezTo>
                  <a:pt x="0" y="241157"/>
                  <a:pt x="241157" y="0"/>
                  <a:pt x="538639" y="0"/>
                </a:cubicBezTo>
                <a:cubicBezTo>
                  <a:pt x="836121" y="0"/>
                  <a:pt x="1077278" y="241157"/>
                  <a:pt x="1077278" y="538639"/>
                </a:cubicBezTo>
                <a:cubicBezTo>
                  <a:pt x="1077278" y="836121"/>
                  <a:pt x="836121" y="1077278"/>
                  <a:pt x="538639" y="1077278"/>
                </a:cubicBezTo>
                <a:cubicBezTo>
                  <a:pt x="241157" y="1077278"/>
                  <a:pt x="0" y="836121"/>
                  <a:pt x="0" y="538639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514" tIns="189514" rIns="189514" bIns="189514" numCol="1" spcCol="1270" anchor="ctr" anchorCtr="0">
            <a:noAutofit/>
          </a:bodyPr>
          <a:lstStyle/>
          <a:p>
            <a:pPr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0" dirty="0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43290B5-BC12-0D46-B085-8C59809FC685}"/>
              </a:ext>
            </a:extLst>
          </p:cNvPr>
          <p:cNvSpPr/>
          <p:nvPr/>
        </p:nvSpPr>
        <p:spPr>
          <a:xfrm>
            <a:off x="9502732" y="1866955"/>
            <a:ext cx="11078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8EA0CC6-8481-034A-AEF6-961BE1C7A752}"/>
              </a:ext>
            </a:extLst>
          </p:cNvPr>
          <p:cNvSpPr/>
          <p:nvPr/>
        </p:nvSpPr>
        <p:spPr>
          <a:xfrm>
            <a:off x="9582507" y="4122908"/>
            <a:ext cx="1054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Node-level</a:t>
            </a:r>
            <a:endParaRPr lang="en-US" sz="11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266687" y="3166838"/>
            <a:ext cx="491503" cy="674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9282325" y="2354947"/>
            <a:ext cx="307676" cy="839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Rectangle 253"/>
          <p:cNvSpPr/>
          <p:nvPr/>
        </p:nvSpPr>
        <p:spPr>
          <a:xfrm>
            <a:off x="2554455" y="5504381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5923374" y="5536228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Convolutions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4351323" y="2015478"/>
            <a:ext cx="1907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Activation Function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694855" y="1574727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Representations </a:t>
            </a:r>
            <a:endParaRPr lang="en-US" sz="105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0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647</Words>
  <Application>Microsoft Office PowerPoint</Application>
  <PresentationFormat>Widescreen</PresentationFormat>
  <Paragraphs>241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Abadi MT Condensed Extra Bold</vt:lpstr>
      <vt:lpstr>-apple-system</vt:lpstr>
      <vt:lpstr>Arial</vt:lpstr>
      <vt:lpstr>Calibri</vt:lpstr>
      <vt:lpstr>Calibri Light</vt:lpstr>
      <vt:lpstr>Cambria Math</vt:lpstr>
      <vt:lpstr>Gabriola</vt:lpstr>
      <vt:lpstr>NimbusRomNo9L-Regu</vt:lpstr>
      <vt:lpstr>Office Theme</vt:lpstr>
      <vt:lpstr>Graph Representation Learning: A deep learning approach to perform Learning on Graphs</vt:lpstr>
      <vt:lpstr>Data as Graphs - Explicit</vt:lpstr>
      <vt:lpstr>Deep Learning Meets Graphs: Challenges</vt:lpstr>
      <vt:lpstr>Tasks on Graph-Structured Data</vt:lpstr>
      <vt:lpstr>Two Main Operations in GNN</vt:lpstr>
      <vt:lpstr>Two Main Operations in GNN</vt:lpstr>
      <vt:lpstr>General GNN Framework</vt:lpstr>
      <vt:lpstr>General GNN Framework</vt:lpstr>
      <vt:lpstr>Graph Neural Networks</vt:lpstr>
      <vt:lpstr>Neural Message Passing</vt:lpstr>
      <vt:lpstr>PowerPoint Presentation</vt:lpstr>
      <vt:lpstr>Schematic Diagram of GNN’s Training Process</vt:lpstr>
      <vt:lpstr>Spectral Filters for advanced GNNs</vt:lpstr>
      <vt:lpstr>PowerPoint Presentation</vt:lpstr>
      <vt:lpstr>DiffPool</vt:lpstr>
      <vt:lpstr>DiffPool</vt:lpstr>
      <vt:lpstr>DiffPool</vt:lpstr>
      <vt:lpstr>DiffPool</vt:lpstr>
      <vt:lpstr>DiffPool</vt:lpstr>
      <vt:lpstr>DiffPool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Representation Learning: A deep learning approach to perform Learning on Graphs</dc:title>
  <dc:creator>Aniket Saxena67</dc:creator>
  <cp:lastModifiedBy>Aniket Saxena67</cp:lastModifiedBy>
  <cp:revision>6</cp:revision>
  <dcterms:created xsi:type="dcterms:W3CDTF">2023-01-14T10:32:10Z</dcterms:created>
  <dcterms:modified xsi:type="dcterms:W3CDTF">2023-01-14T12:59:33Z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